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9FCD-F387-4327-A2D7-FE8F254BB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0FFFF-A641-4496-A79F-C2A8627A0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B52A-C9D2-4C46-B480-E360546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09AAC-2BDA-41CE-9A2B-BEEACEA7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89FF-C935-45C1-8FBC-3333CD38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1CE14-0592-40F1-A9D3-9E7CC79E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A8633-4AD7-495E-806E-995AEC6D0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69805-8E20-4536-A6F1-7616F93A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A518-C529-4C74-9C20-B4F774E5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02755-3CEC-4F86-9E3B-C75E49B9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9D0E5-31DC-468F-A8C1-E608C581C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89A77-4E5B-47DE-8F24-CAF8D550E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FEF0-D04B-442F-99CD-DD2EB6C4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074E2-7D2E-40E6-A7C1-203155A7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A1635-3B13-4577-94A0-1B6F8510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4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F883-1D60-4250-9CBC-DC1CF653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E0E0A-8B2F-4813-B5B5-D7F5350F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BE68-619A-4A6C-B66A-B484FB25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60795-623B-47D9-A4D6-026D379D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47C9E-1C1A-4543-B43D-CF2DA674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2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9F74-4C95-4221-9062-FDE6B642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DE3F8-2ED9-4527-A874-C7034582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C815-170E-4B2E-BBF3-BB9A2E89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5219D-F233-4308-AEF5-824D7DF9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C9D5E-338D-499A-AD9E-0A8BD60D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6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C8D6-A855-4DDD-B357-838DCEB8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E97E1-CC82-4072-882F-B997C8765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AAD53-4099-4898-A1DE-12752955A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2A743-CCBF-43C1-89C4-C54AB79A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F61E6-D514-46FF-AC65-21DB9F69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7167A-FF6C-432B-BBB9-3CA3EBEF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0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D31C-8C6F-445F-893F-2AA8D0A2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D94B2-0B46-44E7-AB31-5F7F921DC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08FC-27C8-406E-B62C-F8377C917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9D591-1CFD-410B-B7A8-D78E9E775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9A7CE-5382-4DD6-8551-BD63FB058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DE3F8-7FCB-4431-8773-61D6FF8B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BD481-FAE9-4FBC-B26C-902B1234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09B74-A4CF-4F31-888C-42DF52AB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0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C98B-E116-46C7-AEA7-04E593C5F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E5FA9-DEBD-45D7-91AD-F49B474B5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EDCD3-3C06-4CDF-8100-B4DA8C89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2D3F5-C268-4FBA-9276-87E2D335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8ED2C-169D-4DCE-B54C-7324820E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8D203-73AA-4D42-B0F3-4B65A2202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3499-62F9-48F6-BF66-B5A0CF1A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5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C979-1C29-471E-8D02-36CB26EC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C56A-0420-4226-B08A-D7D109E59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0ABAB-A0B3-4184-85E2-8D4F7A6A9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09FAA-60CC-4D34-87B7-005AC0B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0D0D7-D471-47E1-B4B9-4A3454C6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34525-6F59-4323-ACEA-45AE4F95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81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7A92-E5FC-4427-BB53-1610E567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79A1E-3B1D-467F-8E86-9932143AE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10D11-4CBA-425E-98B3-1F94A4CC2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33D9-8AEE-4433-802B-629932E3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F38A3-4D41-4DE5-ACBE-C54D9658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97D10-EB47-4B42-84C8-3EB0A9E4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8ECA9-1EEB-4FA4-847C-6F0C32DD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86A5A-18EF-4369-9094-4F5BF540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883B7-AD60-4891-88C1-DBCA0DFB8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6C16-801C-4243-A2B5-64E066FF6EE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D78DF-AB61-4435-A7BE-29F1DF0F1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3A18-EDB3-45CB-87F7-2F754B385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FE1A-C474-4E45-A933-D25C47C2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-library.com/clipart/804690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4C538103-D533-4C84-9B43-F497CC090C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395" y="449228"/>
            <a:ext cx="9951146" cy="56134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BDE362-7D25-4EDD-BA25-70CF66C6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869866"/>
            <a:ext cx="5038927" cy="2387600"/>
          </a:xfrm>
        </p:spPr>
        <p:txBody>
          <a:bodyPr>
            <a:noAutofit/>
          </a:bodyPr>
          <a:lstStyle/>
          <a:p>
            <a:r>
              <a:rPr lang="en-GB" sz="4400" b="1" dirty="0">
                <a:latin typeface="Asap Medium" panose="020F0604030102060203" pitchFamily="34" charset="0"/>
              </a:rPr>
              <a:t>Steering Group elections 2020</a:t>
            </a:r>
            <a:br>
              <a:rPr lang="en-GB" sz="4400" b="1" dirty="0"/>
            </a:br>
            <a:r>
              <a:rPr lang="en-GB" sz="2400" dirty="0">
                <a:latin typeface="+mn-lt"/>
              </a:rPr>
              <a:t>27 April 2020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Samvera Virtual Partner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3F5B2-584F-47D9-BCC6-D657C74A7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072" y="3602038"/>
            <a:ext cx="5967744" cy="1655762"/>
          </a:xfrm>
        </p:spPr>
        <p:txBody>
          <a:bodyPr/>
          <a:lstStyle/>
          <a:p>
            <a:r>
              <a:rPr lang="en-GB" sz="2000" i="1" dirty="0"/>
              <a:t>Richard Green (Operations Adviser)</a:t>
            </a:r>
          </a:p>
        </p:txBody>
      </p:sp>
    </p:spTree>
    <p:extLst>
      <p:ext uri="{BB962C8B-B14F-4D97-AF65-F5344CB8AC3E}">
        <p14:creationId xmlns:p14="http://schemas.microsoft.com/office/powerpoint/2010/main" val="335814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E496-6934-4E19-AAD1-6DA2490D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Steering elections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036A6-5847-4403-9952-805230B23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Three places to fill to complete the transition to a fully elected Steering Group</a:t>
            </a:r>
          </a:p>
          <a:p>
            <a:endParaRPr lang="en-GB" sz="2400" dirty="0"/>
          </a:p>
          <a:p>
            <a:r>
              <a:rPr lang="en-GB" sz="2400" dirty="0"/>
              <a:t>Chris Awre, Jon Dunn and Robin Ruggaber must stand down but can stand for   re-election</a:t>
            </a:r>
          </a:p>
          <a:p>
            <a:endParaRPr lang="en-GB" sz="2400" dirty="0"/>
          </a:p>
          <a:p>
            <a:r>
              <a:rPr lang="en-GB" sz="2400" dirty="0"/>
              <a:t>Newly elected members will serve August 2020 – July 2023</a:t>
            </a:r>
          </a:p>
        </p:txBody>
      </p:sp>
    </p:spTree>
    <p:extLst>
      <p:ext uri="{BB962C8B-B14F-4D97-AF65-F5344CB8AC3E}">
        <p14:creationId xmlns:p14="http://schemas.microsoft.com/office/powerpoint/2010/main" val="91597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6AE4-0C55-4D5A-AD55-51B5F4BA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Approximate timetable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D1E255-09B9-4327-936E-A9C7CC9C19F2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030254"/>
          <a:ext cx="10515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4279769676"/>
                    </a:ext>
                  </a:extLst>
                </a:gridCol>
                <a:gridCol w="8267700">
                  <a:extLst>
                    <a:ext uri="{9D8B030D-6E8A-4147-A177-3AD203B41FA5}">
                      <a16:colId xmlns:a16="http://schemas.microsoft.com/office/drawing/2014/main" val="3246593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9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Solicit nominations (self-nominations or third-party nominations by agreement)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17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Early 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Biographies and statements of purpose obtained from those standing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161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Mid-June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Announce nominations and then open voting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42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Early July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Announce results of ballot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842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July 24</a:t>
                      </a:r>
                      <a:r>
                        <a:rPr lang="en-GB" sz="1800" baseline="30000" dirty="0"/>
                        <a:t>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Successful candidates welcomed on monthly Steering call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88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  <a:r>
                        <a:rPr lang="en-GB" sz="1800" baseline="30000" dirty="0"/>
                        <a:t>st</a:t>
                      </a:r>
                      <a:r>
                        <a:rPr lang="en-GB" sz="1800" dirty="0"/>
                        <a:t> August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Join Steering Group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10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89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EF2C-F9A5-4993-8FEE-FBA900BF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4098" name="Picture 2" descr="Question Clipart">
            <a:extLst>
              <a:ext uri="{FF2B5EF4-FFF2-40B4-BE49-F238E27FC236}">
                <a16:creationId xmlns:a16="http://schemas.microsoft.com/office/drawing/2014/main" id="{105EABC6-F9F7-4D54-99DA-3D084D496A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48" y="1825625"/>
            <a:ext cx="28055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B0AFF5-C3C1-4FFB-8F40-F61733865202}"/>
              </a:ext>
            </a:extLst>
          </p:cNvPr>
          <p:cNvSpPr txBox="1"/>
          <p:nvPr/>
        </p:nvSpPr>
        <p:spPr>
          <a:xfrm>
            <a:off x="9527059" y="6176963"/>
            <a:ext cx="26757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hlinkClick r:id="rId3"/>
              </a:rPr>
              <a:t>http://clipart-library.com/clipart/804690.htm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43217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Asap Medium</vt:lpstr>
      <vt:lpstr>Calibri</vt:lpstr>
      <vt:lpstr>Calibri Light</vt:lpstr>
      <vt:lpstr>Office Theme</vt:lpstr>
      <vt:lpstr>Steering Group elections 2020 27 April 2020 Samvera Virtual Partner Meeting</vt:lpstr>
      <vt:lpstr>Steering elections 2020</vt:lpstr>
      <vt:lpstr>Approximate timetable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Group elections 2020 27 April 2020 Samvera Virtual Partner Meeting</dc:title>
  <dc:creator>Richard Green</dc:creator>
  <cp:lastModifiedBy>Richard Green</cp:lastModifiedBy>
  <cp:revision>1</cp:revision>
  <dcterms:created xsi:type="dcterms:W3CDTF">2020-04-28T09:01:03Z</dcterms:created>
  <dcterms:modified xsi:type="dcterms:W3CDTF">2020-04-28T09:02:48Z</dcterms:modified>
</cp:coreProperties>
</file>