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64" r:id="rId3"/>
    <p:sldId id="265" r:id="rId4"/>
    <p:sldId id="266" r:id="rId5"/>
    <p:sldId id="257" r:id="rId6"/>
    <p:sldId id="261" r:id="rId7"/>
    <p:sldId id="263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5"/>
  </p:normalViewPr>
  <p:slideViewPr>
    <p:cSldViewPr snapToGrid="0">
      <p:cViewPr varScale="1">
        <p:scale>
          <a:sx n="145" d="100"/>
          <a:sy n="145" d="100"/>
        </p:scale>
        <p:origin x="680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639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7507e65a6b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7507e65a6b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7507e65a6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7507e65a6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7514bebf0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7514bebf0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" name="Google Shape;9;p1" descr="samvera-fall-font1-200w.png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7639075" y="4164521"/>
            <a:ext cx="1263225" cy="71372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lyrasis.org/pages/viewpage.action?pageId=87460622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lyrasis.org/pages/viewpage.action?pageId=87460622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311708" y="351692"/>
            <a:ext cx="8520600" cy="244548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Forming Interest Groups &amp; Working Groups</a:t>
            </a:r>
            <a:br>
              <a:rPr lang="en" dirty="0"/>
            </a:br>
            <a:r>
              <a:rPr lang="en" dirty="0"/>
              <a:t> Changes?</a:t>
            </a:r>
            <a:endParaRPr dirty="0"/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177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Robin </a:t>
            </a:r>
            <a:r>
              <a:rPr lang="en-US" dirty="0" err="1"/>
              <a:t>Ruggaber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 err="1"/>
              <a:t>Samvera</a:t>
            </a:r>
            <a:r>
              <a:rPr lang="en" sz="2400" dirty="0"/>
              <a:t> Steering Group</a:t>
            </a:r>
            <a:endParaRPr sz="24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April 28, 2020</a:t>
            </a:r>
            <a:endParaRPr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5642E-7AE4-F04E-8A20-4C30242A7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49B675-9C15-6B49-9699-49B08C3CF4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Brief History of </a:t>
            </a:r>
            <a:r>
              <a:rPr lang="en-US" dirty="0">
                <a:hlinkClick r:id="rId2"/>
              </a:rPr>
              <a:t>Interest Groups (IG) &amp; Working Groups (WG)</a:t>
            </a:r>
            <a:endParaRPr lang="en-US" dirty="0"/>
          </a:p>
          <a:p>
            <a:r>
              <a:rPr lang="en-US" dirty="0"/>
              <a:t>Review Current Practice</a:t>
            </a:r>
          </a:p>
          <a:p>
            <a:r>
              <a:rPr lang="en-US" dirty="0"/>
              <a:t>Discuss Future Direction</a:t>
            </a:r>
          </a:p>
          <a:p>
            <a:r>
              <a:rPr lang="en-US" dirty="0"/>
              <a:t>Identify Needed Changes</a:t>
            </a:r>
          </a:p>
        </p:txBody>
      </p:sp>
    </p:spTree>
    <p:extLst>
      <p:ext uri="{BB962C8B-B14F-4D97-AF65-F5344CB8AC3E}">
        <p14:creationId xmlns:p14="http://schemas.microsoft.com/office/powerpoint/2010/main" val="3209968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71A4F-8D98-614E-A724-5CC8C93A3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we are now?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ABF1F9-8D18-9647-825D-9DC62988D5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use since 2014 for </a:t>
            </a:r>
            <a:r>
              <a:rPr lang="en-US" dirty="0" err="1"/>
              <a:t>Samvera</a:t>
            </a:r>
            <a:r>
              <a:rPr lang="en-US" dirty="0"/>
              <a:t>, longer for other efforts</a:t>
            </a:r>
          </a:p>
          <a:p>
            <a:r>
              <a:rPr lang="en-US" dirty="0"/>
              <a:t>Interest Groups (IG)</a:t>
            </a:r>
          </a:p>
          <a:p>
            <a:pPr lvl="1"/>
            <a:r>
              <a:rPr lang="en-US" dirty="0"/>
              <a:t>8 Active </a:t>
            </a:r>
          </a:p>
          <a:p>
            <a:pPr lvl="1"/>
            <a:r>
              <a:rPr lang="en-US" dirty="0"/>
              <a:t>15 Sunset/Inactive &amp; Archived</a:t>
            </a:r>
          </a:p>
          <a:p>
            <a:r>
              <a:rPr lang="en-US" dirty="0"/>
              <a:t>Working Groups (WG)</a:t>
            </a:r>
          </a:p>
          <a:p>
            <a:pPr lvl="1"/>
            <a:r>
              <a:rPr lang="en-US" dirty="0"/>
              <a:t>12 Active</a:t>
            </a:r>
          </a:p>
          <a:p>
            <a:pPr lvl="1"/>
            <a:r>
              <a:rPr lang="en-US" dirty="0"/>
              <a:t>24 Sunset/Inactive &amp; Archived</a:t>
            </a:r>
          </a:p>
        </p:txBody>
      </p:sp>
    </p:spTree>
    <p:extLst>
      <p:ext uri="{BB962C8B-B14F-4D97-AF65-F5344CB8AC3E}">
        <p14:creationId xmlns:p14="http://schemas.microsoft.com/office/powerpoint/2010/main" val="330689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796A3-0D42-0148-95F3-388E778A2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7C773E-D329-A047-ACEB-637844C748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Guidelines</a:t>
            </a:r>
            <a:endParaRPr lang="en-US" dirty="0"/>
          </a:p>
          <a:p>
            <a:r>
              <a:rPr lang="en-US" dirty="0"/>
              <a:t>What are you up to? </a:t>
            </a:r>
          </a:p>
          <a:p>
            <a:r>
              <a:rPr lang="en-US" dirty="0"/>
              <a:t>Who is going to join you? </a:t>
            </a:r>
          </a:p>
          <a:p>
            <a:r>
              <a:rPr lang="en-US" dirty="0"/>
              <a:t>Communication?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381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IG and WG, what’s the difference?</a:t>
            </a:r>
            <a:endParaRPr dirty="0"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Interest Groups</a:t>
            </a:r>
          </a:p>
          <a:p>
            <a:pPr lvl="1" indent="-342900">
              <a:spcBef>
                <a:spcPts val="0"/>
              </a:spcBef>
              <a:buSzPts val="1800"/>
              <a:buChar char="●"/>
            </a:pPr>
            <a:r>
              <a:rPr lang="en" dirty="0"/>
              <a:t>Open and at will, no approval needed</a:t>
            </a:r>
          </a:p>
          <a:p>
            <a:pPr lvl="1" indent="-342900">
              <a:spcBef>
                <a:spcPts val="0"/>
              </a:spcBef>
              <a:buSzPts val="1800"/>
              <a:buChar char="●"/>
            </a:pPr>
            <a:r>
              <a:rPr lang="en" dirty="0"/>
              <a:t>Expectations</a:t>
            </a:r>
          </a:p>
          <a:p>
            <a:pPr lvl="2" indent="-342900">
              <a:spcBef>
                <a:spcPts val="0"/>
              </a:spcBef>
              <a:buSzPts val="1800"/>
              <a:buChar char="●"/>
            </a:pPr>
            <a:r>
              <a:rPr lang="en-US" dirty="0"/>
              <a:t>Collaboration- 3 organization minimum</a:t>
            </a:r>
          </a:p>
          <a:p>
            <a:pPr lvl="2" indent="-342900">
              <a:spcBef>
                <a:spcPts val="0"/>
              </a:spcBef>
              <a:buSzPts val="1800"/>
              <a:buChar char="●"/>
            </a:pPr>
            <a:r>
              <a:rPr lang="en" dirty="0"/>
              <a:t>Communication</a:t>
            </a:r>
            <a:r>
              <a:rPr lang="en-US" dirty="0"/>
              <a:t>- 1 channel minimum, documented lightweight statement</a:t>
            </a:r>
            <a:endParaRPr lang="en" dirty="0"/>
          </a:p>
          <a:p>
            <a:pPr lvl="2" indent="-342900">
              <a:spcBef>
                <a:spcPts val="0"/>
              </a:spcBef>
              <a:buSzPts val="1800"/>
              <a:buChar char="●"/>
            </a:pPr>
            <a:r>
              <a:rPr lang="en-US" dirty="0"/>
              <a:t>Minimal</a:t>
            </a:r>
            <a:r>
              <a:rPr lang="en" dirty="0"/>
              <a:t> Public Documentation &amp; Updates</a:t>
            </a:r>
          </a:p>
          <a:p>
            <a:pPr lvl="1" indent="-342900">
              <a:spcBef>
                <a:spcPts val="0"/>
              </a:spcBef>
              <a:buSzPts val="1800"/>
              <a:buChar char="●"/>
            </a:pPr>
            <a:r>
              <a:rPr lang="en" dirty="0"/>
              <a:t>Ongoing </a:t>
            </a:r>
            <a:endParaRPr i="1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Working Groups</a:t>
            </a:r>
          </a:p>
          <a:p>
            <a:pPr lvl="1" indent="-342900">
              <a:spcBef>
                <a:spcPts val="0"/>
              </a:spcBef>
              <a:buSzPts val="1800"/>
              <a:buChar char="●"/>
            </a:pPr>
            <a:r>
              <a:rPr lang="en" dirty="0"/>
              <a:t>Proposed, Call for Participation, approval required by 3 with no more than 3 objections</a:t>
            </a:r>
          </a:p>
          <a:p>
            <a:pPr lvl="1" indent="-342900">
              <a:spcBef>
                <a:spcPts val="0"/>
              </a:spcBef>
              <a:buSzPts val="1800"/>
              <a:buChar char="●"/>
            </a:pPr>
            <a:r>
              <a:rPr lang="en" dirty="0"/>
              <a:t>Expectations</a:t>
            </a:r>
          </a:p>
          <a:p>
            <a:pPr lvl="2" indent="-342900">
              <a:spcBef>
                <a:spcPts val="0"/>
              </a:spcBef>
              <a:buSzPts val="1800"/>
              <a:buChar char="●"/>
            </a:pPr>
            <a:r>
              <a:rPr lang="en" dirty="0"/>
              <a:t>Collaboration- 3 partner minimum</a:t>
            </a:r>
          </a:p>
          <a:p>
            <a:pPr lvl="2" indent="-342900">
              <a:spcBef>
                <a:spcPts val="0"/>
              </a:spcBef>
              <a:buSzPts val="1800"/>
              <a:buChar char="●"/>
            </a:pPr>
            <a:r>
              <a:rPr lang="en-US" dirty="0"/>
              <a:t>Communication- multiple channels, documentation (charter, goals, team, timeline) </a:t>
            </a:r>
            <a:endParaRPr lang="en" dirty="0"/>
          </a:p>
          <a:p>
            <a:pPr lvl="2" indent="-342900">
              <a:spcBef>
                <a:spcPts val="0"/>
              </a:spcBef>
              <a:buSzPts val="1800"/>
              <a:buChar char="●"/>
            </a:pPr>
            <a:r>
              <a:rPr lang="en-US" dirty="0"/>
              <a:t>Deliverables- work tracked, progress reported, objectives achieved or end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Review – Working vs Not Working</a:t>
            </a:r>
            <a:endParaRPr dirty="0"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Interest Groups</a:t>
            </a:r>
          </a:p>
          <a:p>
            <a:pPr lvl="1" indent="-342900">
              <a:spcBef>
                <a:spcPts val="0"/>
              </a:spcBef>
              <a:buSzPts val="1800"/>
              <a:buChar char="●"/>
            </a:pPr>
            <a:r>
              <a:rPr lang="en-US" dirty="0"/>
              <a:t>Purpose </a:t>
            </a:r>
          </a:p>
          <a:p>
            <a:pPr lvl="1" indent="-342900">
              <a:spcBef>
                <a:spcPts val="0"/>
              </a:spcBef>
              <a:buSzPts val="1800"/>
              <a:buChar char="●"/>
            </a:pPr>
            <a:r>
              <a:rPr lang="en-US" dirty="0"/>
              <a:t>Process</a:t>
            </a:r>
          </a:p>
          <a:p>
            <a:pPr lvl="1" indent="-342900">
              <a:spcBef>
                <a:spcPts val="0"/>
              </a:spcBef>
              <a:buSzPts val="1800"/>
              <a:buChar char="●"/>
            </a:pPr>
            <a:r>
              <a:rPr lang="en-US" dirty="0"/>
              <a:t>Changes?</a:t>
            </a:r>
            <a:br>
              <a:rPr lang="en" dirty="0"/>
            </a:b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Working Groups </a:t>
            </a:r>
          </a:p>
          <a:p>
            <a:pPr lvl="1" indent="-342900">
              <a:spcBef>
                <a:spcPts val="0"/>
              </a:spcBef>
              <a:buSzPts val="1800"/>
              <a:buChar char="●"/>
            </a:pPr>
            <a:r>
              <a:rPr lang="en-US" dirty="0"/>
              <a:t>Purpose</a:t>
            </a:r>
          </a:p>
          <a:p>
            <a:pPr lvl="1" indent="-342900">
              <a:spcBef>
                <a:spcPts val="0"/>
              </a:spcBef>
              <a:buSzPts val="1800"/>
              <a:buChar char="●"/>
            </a:pPr>
            <a:r>
              <a:rPr lang="en-US" dirty="0"/>
              <a:t>Process</a:t>
            </a:r>
          </a:p>
          <a:p>
            <a:pPr lvl="1" indent="-342900">
              <a:spcBef>
                <a:spcPts val="0"/>
              </a:spcBef>
              <a:buSzPts val="1800"/>
              <a:buChar char="●"/>
            </a:pPr>
            <a:r>
              <a:rPr lang="en-US" dirty="0"/>
              <a:t>Changes?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 Feedback?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212</Words>
  <Application>Microsoft Macintosh PowerPoint</Application>
  <PresentationFormat>On-screen Show (16:9)</PresentationFormat>
  <Paragraphs>47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Simple Light</vt:lpstr>
      <vt:lpstr>Forming Interest Groups &amp; Working Groups  Changes?</vt:lpstr>
      <vt:lpstr>Overview</vt:lpstr>
      <vt:lpstr>Where we are now?</vt:lpstr>
      <vt:lpstr>Getting Started</vt:lpstr>
      <vt:lpstr>IG and WG, what’s the difference?</vt:lpstr>
      <vt:lpstr>Review – Working vs Not Working</vt:lpstr>
      <vt:lpstr>Questions? Feedback?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Staffing and   Fiscal Sponsor Updates</dc:title>
  <cp:lastModifiedBy>Ruggaber, Robin Lindley (rsl6m)</cp:lastModifiedBy>
  <cp:revision>10</cp:revision>
  <dcterms:modified xsi:type="dcterms:W3CDTF">2020-04-29T13:58:00Z</dcterms:modified>
</cp:coreProperties>
</file>