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2" autoAdjust="0"/>
    <p:restoredTop sz="50000" autoAdjust="0"/>
  </p:normalViewPr>
  <p:slideViewPr>
    <p:cSldViewPr>
      <p:cViewPr varScale="1">
        <p:scale>
          <a:sx n="26" d="100"/>
          <a:sy n="26" d="100"/>
        </p:scale>
        <p:origin x="2120" y="34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1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3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5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5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2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4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EA9A-37A9-48AB-B3C1-DBCDC4B264FB}" type="datetimeFigureOut">
              <a:rPr lang="en-US" smtClean="0"/>
              <a:pPr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43891200" cy="51054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839200" y="457200"/>
            <a:ext cx="26619200" cy="418576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TITLE</a:t>
            </a:r>
          </a:p>
          <a:p>
            <a:pPr algn="ctr"/>
            <a:r>
              <a:rPr lang="en-US" sz="6000" b="1" dirty="0"/>
              <a:t>Author1, Author2, Author3</a:t>
            </a:r>
          </a:p>
          <a:p>
            <a:pPr algn="ctr"/>
            <a:r>
              <a:rPr lang="en-US" sz="6000" b="1" dirty="0"/>
              <a:t>Department1, Department2, Department3</a:t>
            </a:r>
          </a:p>
          <a:p>
            <a:pPr algn="ctr"/>
            <a:r>
              <a:rPr lang="en-US" sz="6000" b="1" dirty="0"/>
              <a:t>University1, University2, University3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105400"/>
            <a:ext cx="43891200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260800" y="5105400"/>
            <a:ext cx="0" cy="278130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528800" y="5105400"/>
            <a:ext cx="0" cy="278130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64871" y="29641800"/>
            <a:ext cx="262735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48 inches wide X 36 inches high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7416800" y="0"/>
            <a:ext cx="7035800" cy="729430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Preparing your poster for printing: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Go to File &gt; Save As. Select PDF for the file type.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Open the PDF in Adobe Photoshop or Acrobat. Verify that the width and height are correct and click 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Check for errors and check the image quality (zoom with View &gt; Zoom In).</a:t>
            </a:r>
          </a:p>
          <a:p>
            <a:r>
              <a:rPr lang="en-US" sz="3600" cap="all" dirty="0"/>
              <a:t>Do not save as a JPEG or TIFF from PowerPoint, as the image quality will be poor.</a:t>
            </a:r>
          </a:p>
        </p:txBody>
      </p:sp>
    </p:spTree>
    <p:extLst>
      <p:ext uri="{BB962C8B-B14F-4D97-AF65-F5344CB8AC3E}">
        <p14:creationId xmlns:p14="http://schemas.microsoft.com/office/powerpoint/2010/main" val="99582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492E96F6ACC44BBBEB5EFA434EED1" ma:contentTypeVersion="1" ma:contentTypeDescription="Create a new document." ma:contentTypeScope="" ma:versionID="cf296b60bf990032323d1c6d41ae543b">
  <xsd:schema xmlns:xsd="http://www.w3.org/2001/XMLSchema" xmlns:xs="http://www.w3.org/2001/XMLSchema" xmlns:p="http://schemas.microsoft.com/office/2006/metadata/properties" xmlns:ns2="db534a5e-1222-4db9-a6da-47c142019016" targetNamespace="http://schemas.microsoft.com/office/2006/metadata/properties" ma:root="true" ma:fieldsID="491b76b6be48514c30ba3200299e7b7f" ns2:_="">
    <xsd:import namespace="db534a5e-1222-4db9-a6da-47c1420190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34a5e-1222-4db9-a6da-47c1420190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b534a5e-1222-4db9-a6da-47c142019016">RUP43XDAYXKA-2-4395</_dlc_DocId>
    <_dlc_DocIdUrl xmlns="db534a5e-1222-4db9-a6da-47c142019016">
      <Url>https://staffnet.library.utah.edu/personal/u0031319/_layouts/DocIdRedir.aspx?ID=RUP43XDAYXKA-2-4395</Url>
      <Description>RUP43XDAYXKA-2-4395</Description>
    </_dlc_DocIdUrl>
  </documentManagement>
</p:properties>
</file>

<file path=customXml/itemProps1.xml><?xml version="1.0" encoding="utf-8"?>
<ds:datastoreItem xmlns:ds="http://schemas.openxmlformats.org/officeDocument/2006/customXml" ds:itemID="{507C3C16-BC59-4883-ABE4-0911E3FE1B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62BF48-A576-4D85-A587-1744F931CE2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81FD53D-2ABA-4B69-925F-BDB723FA0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34a5e-1222-4db9-a6da-47c142019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88DB492-5879-4998-90FC-E865BEF428C1}">
  <ds:schemaRefs>
    <ds:schemaRef ds:uri="http://schemas.microsoft.com/office/2006/metadata/properties"/>
    <ds:schemaRef ds:uri="http://schemas.microsoft.com/office/infopath/2007/PartnerControls"/>
    <ds:schemaRef ds:uri="db534a5e-1222-4db9-a6da-47c1420190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99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Daureen Nesdill</dc:creator>
  <cp:lastModifiedBy>Webb, Mollie</cp:lastModifiedBy>
  <cp:revision>58</cp:revision>
  <cp:lastPrinted>2012-09-24T20:01:25Z</cp:lastPrinted>
  <dcterms:created xsi:type="dcterms:W3CDTF">2012-09-24T21:07:13Z</dcterms:created>
  <dcterms:modified xsi:type="dcterms:W3CDTF">2019-08-08T14:40:48Z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a5f5662c-f3dc-4072-b087-e23b30a21571</vt:lpwstr>
  </property>
  <property fmtid="{D5CDD505-2E9C-101B-9397-08002B2CF9AE}" pid="3" name="ContentTypeId">
    <vt:lpwstr>0x010100198492E96F6ACC44BBBEB5EFA434EED1</vt:lpwstr>
  </property>
</Properties>
</file>