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18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208B-1AEA-46AF-95F2-A17727A86E2D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98B2-AF9A-4D32-B371-AA18B98F9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B17-8593-49C3-8B75-25497638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B4C73-3F24-4771-93B6-632FB078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EB06-EFBC-4240-8A27-D24D94D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9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109-1D44-4D33-8929-9B67682E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FC38DB-CBDD-4D7B-A07B-A599940D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008" y="423991"/>
            <a:ext cx="1847792" cy="1042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FC3F-7199-4146-8540-FAAA5D20CC59}"/>
              </a:ext>
            </a:extLst>
          </p:cNvPr>
          <p:cNvSpPr txBox="1"/>
          <p:nvPr userDrawn="1"/>
        </p:nvSpPr>
        <p:spPr>
          <a:xfrm>
            <a:off x="838200" y="6415801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If you want to go far, go together!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C189-23B0-4EDC-B108-9F8A0CE21DE5}"/>
              </a:ext>
            </a:extLst>
          </p:cNvPr>
          <p:cNvSpPr txBox="1"/>
          <p:nvPr userDrawn="1"/>
        </p:nvSpPr>
        <p:spPr>
          <a:xfrm>
            <a:off x="11186126" y="64158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7885C6A-A76F-4E28-A32E-A5DB9CFE8B56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4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CB447-736A-4C45-A8E5-DE204A8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C68F-CDF4-4852-8B60-972FF8F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C538103-D533-4C84-9B43-F497CC09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095" y="525294"/>
            <a:ext cx="9951146" cy="561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DE362-7D25-4EDD-BA25-70CF66C63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69866"/>
            <a:ext cx="5038927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Presentation title</a:t>
            </a:r>
            <a:br>
              <a:rPr lang="en-GB" sz="4400" b="1" dirty="0"/>
            </a:br>
            <a:r>
              <a:rPr lang="en-GB" sz="2400" b="1" dirty="0"/>
              <a:t>Date</a:t>
            </a:r>
            <a:br>
              <a:rPr lang="en-GB" sz="2400" b="1" dirty="0"/>
            </a:br>
            <a:r>
              <a:rPr lang="en-GB" sz="2400" b="1" dirty="0"/>
              <a:t>Location/Event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F5B2-584F-47D9-BCC6-D657C74A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72" y="3602038"/>
            <a:ext cx="5967744" cy="1655762"/>
          </a:xfrm>
        </p:spPr>
        <p:txBody>
          <a:bodyPr/>
          <a:lstStyle/>
          <a:p>
            <a:r>
              <a:rPr lang="en-GB" sz="2000" i="1" dirty="0"/>
              <a:t>Speaker(s)</a:t>
            </a:r>
          </a:p>
        </p:txBody>
      </p:sp>
    </p:spTree>
    <p:extLst>
      <p:ext uri="{BB962C8B-B14F-4D97-AF65-F5344CB8AC3E}">
        <p14:creationId xmlns:p14="http://schemas.microsoft.com/office/powerpoint/2010/main" val="35854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6122-A634-455A-AA4E-89928F0F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88BD-A7CA-4FF7-91CC-891DB588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 Light</vt:lpstr>
      <vt:lpstr>Calibri</vt:lpstr>
      <vt:lpstr>Arial</vt:lpstr>
      <vt:lpstr>Office Theme</vt:lpstr>
      <vt:lpstr>Presentation title Date Location/Event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2018-10-25T09:14:03Z</dcterms:created>
  <dcterms:modified xsi:type="dcterms:W3CDTF">2018-10-25T09:14:49Z</dcterms:modified>
</cp:coreProperties>
</file>