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3" r:id="rId4"/>
    <p:sldId id="268" r:id="rId5"/>
    <p:sldId id="262" r:id="rId6"/>
    <p:sldId id="266" r:id="rId7"/>
    <p:sldId id="264" r:id="rId8"/>
    <p:sldId id="267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6" autoAdjust="0"/>
  </p:normalViewPr>
  <p:slideViewPr>
    <p:cSldViewPr>
      <p:cViewPr varScale="1">
        <p:scale>
          <a:sx n="93" d="100"/>
          <a:sy n="93" d="100"/>
        </p:scale>
        <p:origin x="-21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AD4C3-1DD5-48B3-91AD-67B91CD9561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ED302-57F0-4718-9D83-501660E3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04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Trying to think about RDM in the context of our</a:t>
            </a:r>
            <a:r>
              <a:rPr lang="en-GB" baseline="0" dirty="0" smtClean="0"/>
              <a:t> systems generally- hopefully this will resonate with attendees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 bit of a cheat, in that it’s not currently clear that we will actually use Hydra/ Digital Library for RDM purposes!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51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 lot of infrastructure,</a:t>
            </a:r>
            <a:r>
              <a:rPr lang="en-GB" baseline="0" dirty="0" smtClean="0"/>
              <a:t> all doing quite similar things!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3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Currently contains: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Digitised archival</a:t>
            </a:r>
            <a:r>
              <a:rPr lang="en-GB" baseline="0" dirty="0" smtClean="0"/>
              <a:t> material (manuscripts, posters, photos etc.)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Digitised books &amp; newspapers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Some born digital archival</a:t>
            </a:r>
            <a:r>
              <a:rPr lang="en-GB" baseline="0" dirty="0" smtClean="0"/>
              <a:t> content (Women’s Parliamentary Radio Archive)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Exhibitions of materials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strategic goals and probably sound similar</a:t>
            </a:r>
            <a:r>
              <a:rPr lang="en-GB" baseline="0" dirty="0" smtClean="0"/>
              <a:t> to those of most IRs and data repositories- which highlights the fact that Hydra is a generic solution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8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Funder requirements: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Data catalogue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Data repository</a:t>
            </a:r>
            <a:r>
              <a:rPr lang="en-GB" baseline="0" dirty="0" smtClean="0"/>
              <a:t> (??)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Attendant “soft” RDM service provision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This direction</a:t>
            </a:r>
            <a:r>
              <a:rPr lang="en-GB" baseline="0" dirty="0" smtClean="0"/>
              <a:t> of travel has a few drivers- the funder requirements and the need to better integrate our systems with one </a:t>
            </a:r>
            <a:r>
              <a:rPr lang="en-GB" baseline="0" dirty="0" smtClean="0"/>
              <a:t>another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Broadly speaking, funder requirements are that institutions conform to FAIR principles: findable, accessible, inter-operable, re-usable.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LSE as an institution: less EPSRC funding than e.g. Imperial/UCL, but (surprisingly?) we do have some funding from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Recent ESRC RDM requirements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Unclear currently whether Hydra/ </a:t>
            </a:r>
            <a:r>
              <a:rPr lang="en-GB" baseline="0" dirty="0" err="1" smtClean="0"/>
              <a:t>a.n</a:t>
            </a:r>
            <a:r>
              <a:rPr lang="en-GB" baseline="0" dirty="0" smtClean="0"/>
              <a:t>. other repository should be THE PLACE in which we manage datasets.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2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Will talk</a:t>
            </a:r>
            <a:r>
              <a:rPr lang="en-GB" baseline="0" dirty="0" smtClean="0"/>
              <a:t> with senior managers in our Library &amp; IT services.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 neutral perspective on our situation from someone who is not “invested” in any of our services.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Resourcing and institutional commitment both interesting questions: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commitment not an issue with the new Director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resourcing is always a live issue but we have recently recruited a second developer.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5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You can tell things are better because</a:t>
            </a:r>
            <a:r>
              <a:rPr lang="en-GB" baseline="0" dirty="0" smtClean="0"/>
              <a:t> of the circles and the inter-flow of data!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Note that </a:t>
            </a:r>
            <a:r>
              <a:rPr lang="en-GB" baseline="0" dirty="0" err="1" smtClean="0"/>
              <a:t>Eprints</a:t>
            </a:r>
            <a:r>
              <a:rPr lang="en-GB" baseline="0" dirty="0" smtClean="0"/>
              <a:t> is no longer in the picture.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Getting here will take some time!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2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For non-university</a:t>
            </a:r>
            <a:r>
              <a:rPr lang="en-GB" baseline="0" dirty="0" smtClean="0"/>
              <a:t> delegates: likely that you will face similar challenges even if funder requirements aren’t a factor.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302-57F0-4718-9D83-501660E3E2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5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25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5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09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5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7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2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0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4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9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7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1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6F10-D014-476A-96A5-E8F6156F0281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DB6-636A-4BA7-BD32-D2FE21C01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27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.stewart@lse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gital.library.lse.ac.uk/abou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17350"/>
            <a:ext cx="6984776" cy="167149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Hydra and Research Data Management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3600400"/>
          </a:xfrm>
        </p:spPr>
        <p:txBody>
          <a:bodyPr>
            <a:normAutofit/>
          </a:bodyPr>
          <a:lstStyle/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Neil Stewart, Digital Library Manager, London School of Economics and Political Science</a:t>
            </a: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Presentation for Hydra Europe Symposium, LSE, 24 April 2015</a:t>
            </a: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055939"/>
            <a:ext cx="3528392" cy="365125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content, unless otherwise stated, available 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:\Templates\cc by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033636"/>
            <a:ext cx="1069158" cy="37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7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6984776" cy="167149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 you!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36004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n.stewart@lse.ac.uk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digital.library.lse.ac.uk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neilstewart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17350"/>
            <a:ext cx="6984776" cy="167149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Presentation overview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36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Hydra and Research Data Management (RDM)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 are we at LSE?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 would we like to go?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does this matter to me/my institution?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6984776" cy="86409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Where are we at LSE?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46085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Digital Library</a:t>
            </a: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LSE Research Online (</a:t>
            </a:r>
            <a:r>
              <a:rPr lang="en-GB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inc.</a:t>
            </a: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some datasets)</a:t>
            </a: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LSE Theses Online</a:t>
            </a: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Data Management service (in development):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catalogue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repository (??)</a:t>
            </a: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Research Information System (at procurement stage)</a:t>
            </a: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(various other web presences, catalogues, online resources, discovery services etc. etc.)</a:t>
            </a: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996" y="962378"/>
            <a:ext cx="117052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120" y="1915217"/>
            <a:ext cx="1512167" cy="51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0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6984776" cy="1152128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LSE Digital Library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460851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</a:t>
            </a:r>
            <a:r>
              <a:rPr lang="en-GB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make available digital material (both digitised and "born-digital</a:t>
            </a: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")...</a:t>
            </a: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preserve</a:t>
            </a:r>
            <a:r>
              <a:rPr lang="en-GB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material for the future using state of the art preservation techniques and storage media.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innovate</a:t>
            </a:r>
            <a:r>
              <a:rPr lang="en-GB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the way we present and make available our collections to enable new forms of scholarship and </a:t>
            </a: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learning…</a:t>
            </a: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</a:t>
            </a:r>
            <a:r>
              <a:rPr lang="en-GB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our collections and associated data as widely as </a:t>
            </a: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possible…</a:t>
            </a: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560" y="5805264"/>
            <a:ext cx="5688632" cy="669796"/>
          </a:xfrm>
        </p:spPr>
        <p:txBody>
          <a:bodyPr/>
          <a:lstStyle/>
          <a:p>
            <a:pPr algn="l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http://digital.library.lse.ac.uk/about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3597" y="2064212"/>
            <a:ext cx="1584176" cy="3384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Digital Library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627784" y="2067577"/>
            <a:ext cx="1512168" cy="3384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EPrints repositories 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27984" y="2064212"/>
            <a:ext cx="1584176" cy="3362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“Traditional” library holdings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597" y="404664"/>
            <a:ext cx="7172779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Discovery layer (Primo)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72200" y="2060848"/>
            <a:ext cx="1584176" cy="3362341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Data catalogue, data repository</a:t>
            </a:r>
            <a:endParaRPr lang="en-GB" sz="3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8" idx="0"/>
          </p:cNvCxnSpPr>
          <p:nvPr/>
        </p:nvCxnSpPr>
        <p:spPr>
          <a:xfrm flipV="1">
            <a:off x="1575685" y="1556792"/>
            <a:ext cx="0" cy="5074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0"/>
          </p:cNvCxnSpPr>
          <p:nvPr/>
        </p:nvCxnSpPr>
        <p:spPr>
          <a:xfrm flipV="1">
            <a:off x="3383868" y="1556792"/>
            <a:ext cx="0" cy="51078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237890" y="1560157"/>
            <a:ext cx="0" cy="5074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8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6991"/>
            <a:ext cx="6912768" cy="763737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Where would we like to go?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Broad direction of travel: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Funder requirements imply RDM services: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Need to allow discovery of research data via a data catalogue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(Possible?) need for a data repository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RDM service provision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Need to better integrate current Library (and other) systems.</a:t>
            </a: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908719"/>
            <a:ext cx="2160962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6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17350"/>
            <a:ext cx="8064896" cy="1167434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will we get there?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593154" cy="4896544"/>
          </a:xfrm>
        </p:spPr>
        <p:txBody>
          <a:bodyPr>
            <a:normAutofit/>
          </a:bodyPr>
          <a:lstStyle/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672"/>
            <a:ext cx="1619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1700808"/>
            <a:ext cx="7883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consultation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Digital Curation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Centre (DCC).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Likely recommendations: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Standard: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Eprints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/LSE Research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Deluxe: Hydra/Digital Library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 a question of resourcing &amp; institutional commitment…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405930" y="2030099"/>
            <a:ext cx="3456384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Data Catalogue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Current Research Information System/EPrints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3528" y="1967136"/>
            <a:ext cx="3384376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Digital Library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inc.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digital archives, institutional repository content)</a:t>
            </a:r>
          </a:p>
        </p:txBody>
      </p:sp>
      <p:sp>
        <p:nvSpPr>
          <p:cNvPr id="9" name="Oval 8"/>
          <p:cNvSpPr/>
          <p:nvPr/>
        </p:nvSpPr>
        <p:spPr>
          <a:xfrm>
            <a:off x="346944" y="3762164"/>
            <a:ext cx="2016224" cy="1052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Datasets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7082" y="1196752"/>
            <a:ext cx="7460811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Discovery layer (Primo)</a:t>
            </a:r>
            <a:endParaRPr lang="en-GB" sz="36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07904" y="3028392"/>
            <a:ext cx="1698026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07836" y="2544443"/>
            <a:ext cx="1445952" cy="37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Metadata</a:t>
            </a:r>
            <a:endParaRPr lang="en-GB" b="1" dirty="0"/>
          </a:p>
        </p:txBody>
      </p:sp>
      <p:sp>
        <p:nvSpPr>
          <p:cNvPr id="3" name="Oval 2"/>
          <p:cNvSpPr/>
          <p:nvPr/>
        </p:nvSpPr>
        <p:spPr>
          <a:xfrm>
            <a:off x="2921608" y="4437691"/>
            <a:ext cx="3096344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Web presences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10" idx="5"/>
          </p:cNvCxnSpPr>
          <p:nvPr/>
        </p:nvCxnSpPr>
        <p:spPr>
          <a:xfrm>
            <a:off x="3212274" y="3811016"/>
            <a:ext cx="573430" cy="698104"/>
          </a:xfrm>
          <a:prstGeom prst="straightConnector1">
            <a:avLst/>
          </a:prstGeom>
          <a:ln w="158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flipH="1">
            <a:off x="5393642" y="3873979"/>
            <a:ext cx="518464" cy="751215"/>
          </a:xfrm>
          <a:prstGeom prst="straightConnector1">
            <a:avLst/>
          </a:prstGeom>
          <a:ln w="158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02720" y="4059089"/>
            <a:ext cx="1656184" cy="378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Web services</a:t>
            </a:r>
            <a:endParaRPr lang="en-GB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7355" y="4465612"/>
            <a:ext cx="722477" cy="475556"/>
          </a:xfrm>
          <a:prstGeom prst="straightConnector1">
            <a:avLst/>
          </a:prstGeom>
          <a:ln w="158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228184" y="116632"/>
            <a:ext cx="2799492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“Traditional” library resources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275" y="274716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future?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17350"/>
            <a:ext cx="8064896" cy="1167434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Why does this matter to my institution?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593154" cy="489654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Hydra (and related technologies) can offer a “total” repository solution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Improved systems integration &amp; data re-use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Get rid of silos of data of various kinds (?)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Improved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experience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(??)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Integrated discovery across platforms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05264"/>
            <a:ext cx="1608378" cy="83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738</Words>
  <Application>Microsoft Office PowerPoint</Application>
  <PresentationFormat>On-screen Show (4:3)</PresentationFormat>
  <Paragraphs>168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Hydra and Research Data Management</vt:lpstr>
      <vt:lpstr>Presentation overview</vt:lpstr>
      <vt:lpstr>Where are we at LSE?</vt:lpstr>
      <vt:lpstr>LSE Digital Library</vt:lpstr>
      <vt:lpstr>PowerPoint Presentation</vt:lpstr>
      <vt:lpstr>Where would we like to go?</vt:lpstr>
      <vt:lpstr>How will we get there?</vt:lpstr>
      <vt:lpstr>PowerPoint Presentation</vt:lpstr>
      <vt:lpstr>Why does this matter to my institution?</vt:lpstr>
      <vt:lpstr>Thank you!</vt:lpstr>
    </vt:vector>
  </TitlesOfParts>
  <Company>London School of Economics and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Arial 36pt red</dc:title>
  <dc:creator>Administrator</dc:creator>
  <cp:lastModifiedBy>Neil Stewart</cp:lastModifiedBy>
  <cp:revision>55</cp:revision>
  <dcterms:created xsi:type="dcterms:W3CDTF">2013-06-04T14:39:03Z</dcterms:created>
  <dcterms:modified xsi:type="dcterms:W3CDTF">2015-04-21T14:48:01Z</dcterms:modified>
</cp:coreProperties>
</file>