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8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ECEA-542F-1441-969A-D3F591BB7770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3A64-BEDF-1041-89E9-626CB3631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ECEA-542F-1441-969A-D3F591BB7770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3A64-BEDF-1041-89E9-626CB3631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1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ECEA-542F-1441-969A-D3F591BB7770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3A64-BEDF-1041-89E9-626CB3631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ECEA-542F-1441-969A-D3F591BB7770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3A64-BEDF-1041-89E9-626CB3631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8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ECEA-542F-1441-969A-D3F591BB7770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3A64-BEDF-1041-89E9-626CB3631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8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ECEA-542F-1441-969A-D3F591BB7770}" type="datetimeFigureOut">
              <a:rPr lang="en-US" smtClean="0"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3A64-BEDF-1041-89E9-626CB3631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0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ECEA-542F-1441-969A-D3F591BB7770}" type="datetimeFigureOut">
              <a:rPr lang="en-US" smtClean="0"/>
              <a:t>10/1/14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3A64-BEDF-1041-89E9-626CB3631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9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ECEA-542F-1441-969A-D3F591BB7770}" type="datetimeFigureOut">
              <a:rPr lang="en-US" smtClean="0"/>
              <a:t>10/1/14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3A64-BEDF-1041-89E9-626CB3631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7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ECEA-542F-1441-969A-D3F591BB7770}" type="datetimeFigureOut">
              <a:rPr lang="en-US" smtClean="0"/>
              <a:t>10/1/14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3A64-BEDF-1041-89E9-626CB3631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6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ECEA-542F-1441-969A-D3F591BB7770}" type="datetimeFigureOut">
              <a:rPr lang="en-US" smtClean="0"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3A64-BEDF-1041-89E9-626CB3631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1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ECEA-542F-1441-969A-D3F591BB7770}" type="datetimeFigureOut">
              <a:rPr lang="en-US" smtClean="0"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3A64-BEDF-1041-89E9-626CB3631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5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FECEA-542F-1441-969A-D3F591BB7770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23A64-BEDF-1041-89E9-626CB3631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7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Patterns for Internationalization</a:t>
            </a:r>
            <a:br>
              <a:rPr lang="en-US" dirty="0" smtClean="0"/>
            </a:br>
            <a:r>
              <a:rPr lang="en-US" dirty="0" smtClean="0"/>
              <a:t>(i18n)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Bess Sadler</a:t>
            </a:r>
          </a:p>
          <a:p>
            <a:r>
              <a:rPr lang="en-US" dirty="0" smtClean="0"/>
              <a:t>Hydra Connect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8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2014-10-01 06.10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856"/>
            <a:ext cx="9144000" cy="52011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712" y="6219821"/>
            <a:ext cx="441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bv.stanford.edu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88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4-10-01 06.12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9144000" cy="5342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381" y="6310526"/>
            <a:ext cx="422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bv.stanford.edu</a:t>
            </a:r>
            <a:r>
              <a:rPr lang="en-US" dirty="0" smtClean="0"/>
              <a:t>/it/catalog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25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2014-10-01 06.16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900"/>
            <a:ext cx="9144000" cy="36196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546" y="5847294"/>
            <a:ext cx="716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github.com</a:t>
            </a:r>
            <a:r>
              <a:rPr lang="en-US" dirty="0" smtClean="0"/>
              <a:t>/</a:t>
            </a:r>
            <a:r>
              <a:rPr lang="en-US" dirty="0" err="1" smtClean="0"/>
              <a:t>projectblacklight</a:t>
            </a:r>
            <a:r>
              <a:rPr lang="en-US" dirty="0" smtClean="0"/>
              <a:t>/</a:t>
            </a:r>
            <a:r>
              <a:rPr lang="en-US" dirty="0" err="1" smtClean="0"/>
              <a:t>blacklight</a:t>
            </a:r>
            <a:r>
              <a:rPr lang="en-US" dirty="0" smtClean="0"/>
              <a:t>/tree/master/</a:t>
            </a:r>
            <a:r>
              <a:rPr lang="en-US" dirty="0" err="1" smtClean="0"/>
              <a:t>config</a:t>
            </a:r>
            <a:r>
              <a:rPr lang="en-US" dirty="0" smtClean="0"/>
              <a:t>/locales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i18n in </a:t>
            </a:r>
            <a:r>
              <a:rPr lang="en-US" dirty="0" err="1" smtClean="0"/>
              <a:t>Blacklight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i18n in Rails </a:t>
            </a:r>
            <a:endParaRPr lang="en-US" dirty="0"/>
          </a:p>
        </p:txBody>
      </p:sp>
      <p:pic>
        <p:nvPicPr>
          <p:cNvPr id="4" name="Picture 3" descr="Screenshot 2014-10-01 06.20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4650"/>
            <a:ext cx="9144000" cy="596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9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 Worldwide</a:t>
            </a:r>
            <a:endParaRPr lang="en-US" dirty="0"/>
          </a:p>
        </p:txBody>
      </p:sp>
      <p:pic>
        <p:nvPicPr>
          <p:cNvPr id="4" name="Picture 3" descr="Screenshot 2014-10-01 06.31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488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4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i18n for our community </a:t>
            </a:r>
            <a:endParaRPr lang="en-US" dirty="0"/>
          </a:p>
        </p:txBody>
      </p:sp>
      <p:pic>
        <p:nvPicPr>
          <p:cNvPr id="4" name="Picture 3" descr="Screenshot 2014-10-01 06.29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417638"/>
            <a:ext cx="9093200" cy="5105400"/>
          </a:xfrm>
          <a:prstGeom prst="rect">
            <a:avLst/>
          </a:prstGeom>
        </p:spPr>
      </p:pic>
      <p:pic>
        <p:nvPicPr>
          <p:cNvPr id="6" name="Picture 5" descr="Screenshot 2014-10-01 06.33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19" y="5142892"/>
            <a:ext cx="3819325" cy="9879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70302" y="6336442"/>
            <a:ext cx="344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www.duoc.cl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79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Please, i18n your code!</a:t>
            </a:r>
          </a:p>
          <a:p>
            <a:r>
              <a:rPr lang="en-US" dirty="0" smtClean="0"/>
              <a:t>Website translation, restructuring of web resources for multi-lingual audiences</a:t>
            </a:r>
          </a:p>
          <a:p>
            <a:r>
              <a:rPr lang="en-US" dirty="0" smtClean="0"/>
              <a:t>Expect more ESL speakers on mailing lists</a:t>
            </a:r>
          </a:p>
          <a:p>
            <a:r>
              <a:rPr lang="en-US" dirty="0" smtClean="0"/>
              <a:t>Growth of local non-English communities</a:t>
            </a:r>
          </a:p>
          <a:p>
            <a:r>
              <a:rPr lang="en-US" dirty="0" smtClean="0"/>
              <a:t>Other suggestions?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82456" y="5558965"/>
            <a:ext cx="4483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bess@stanford.edu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318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96</Words>
  <Application>Microsoft Macintosh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Patterns for Internationalization (i18n)</vt:lpstr>
      <vt:lpstr>PowerPoint Presentation</vt:lpstr>
      <vt:lpstr>PowerPoint Presentation</vt:lpstr>
      <vt:lpstr>i18n in Blacklight </vt:lpstr>
      <vt:lpstr>i18n in Rails </vt:lpstr>
      <vt:lpstr>Hydra Worldwide</vt:lpstr>
      <vt:lpstr>i18n for our community </vt:lpstr>
      <vt:lpstr>Next Steps</vt:lpstr>
    </vt:vector>
  </TitlesOfParts>
  <Company>Stanford University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Patterns for Internationalization</dc:title>
  <dc:creator>Elizabeth Sadler</dc:creator>
  <cp:lastModifiedBy>Elizabeth Sadler</cp:lastModifiedBy>
  <cp:revision>3</cp:revision>
  <dcterms:created xsi:type="dcterms:W3CDTF">2014-10-01T13:09:15Z</dcterms:created>
  <dcterms:modified xsi:type="dcterms:W3CDTF">2014-10-01T13:38:30Z</dcterms:modified>
</cp:coreProperties>
</file>