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5" r:id="rId6"/>
    <p:sldId id="264" r:id="rId7"/>
    <p:sldId id="260" r:id="rId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80A5-9928-4C3F-ABEF-F32D74058708}" type="datetimeFigureOut">
              <a:rPr lang="da-DK" smtClean="0"/>
              <a:pPr/>
              <a:t>11-09-2014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29C4-A904-4AB5-9BDC-42E6539AD7E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80A5-9928-4C3F-ABEF-F32D74058708}" type="datetimeFigureOut">
              <a:rPr lang="da-DK" smtClean="0"/>
              <a:pPr/>
              <a:t>11-09-2014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29C4-A904-4AB5-9BDC-42E6539AD7E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80A5-9928-4C3F-ABEF-F32D74058708}" type="datetimeFigureOut">
              <a:rPr lang="da-DK" smtClean="0"/>
              <a:pPr/>
              <a:t>11-09-2014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29C4-A904-4AB5-9BDC-42E6539AD7E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80A5-9928-4C3F-ABEF-F32D74058708}" type="datetimeFigureOut">
              <a:rPr lang="da-DK" smtClean="0"/>
              <a:pPr/>
              <a:t>11-09-2014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29C4-A904-4AB5-9BDC-42E6539AD7E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80A5-9928-4C3F-ABEF-F32D74058708}" type="datetimeFigureOut">
              <a:rPr lang="da-DK" smtClean="0"/>
              <a:pPr/>
              <a:t>11-09-2014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29C4-A904-4AB5-9BDC-42E6539AD7E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80A5-9928-4C3F-ABEF-F32D74058708}" type="datetimeFigureOut">
              <a:rPr lang="da-DK" smtClean="0"/>
              <a:pPr/>
              <a:t>11-09-2014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29C4-A904-4AB5-9BDC-42E6539AD7E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80A5-9928-4C3F-ABEF-F32D74058708}" type="datetimeFigureOut">
              <a:rPr lang="da-DK" smtClean="0"/>
              <a:pPr/>
              <a:t>11-09-2014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29C4-A904-4AB5-9BDC-42E6539AD7E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80A5-9928-4C3F-ABEF-F32D74058708}" type="datetimeFigureOut">
              <a:rPr lang="da-DK" smtClean="0"/>
              <a:pPr/>
              <a:t>11-09-2014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29C4-A904-4AB5-9BDC-42E6539AD7E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80A5-9928-4C3F-ABEF-F32D74058708}" type="datetimeFigureOut">
              <a:rPr lang="da-DK" smtClean="0"/>
              <a:pPr/>
              <a:t>11-09-2014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29C4-A904-4AB5-9BDC-42E6539AD7E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80A5-9928-4C3F-ABEF-F32D74058708}" type="datetimeFigureOut">
              <a:rPr lang="da-DK" smtClean="0"/>
              <a:pPr/>
              <a:t>11-09-2014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29C4-A904-4AB5-9BDC-42E6539AD7E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80A5-9928-4C3F-ABEF-F32D74058708}" type="datetimeFigureOut">
              <a:rPr lang="da-DK" smtClean="0"/>
              <a:pPr/>
              <a:t>11-09-2014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29C4-A904-4AB5-9BDC-42E6539AD7E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780A5-9928-4C3F-ABEF-F32D74058708}" type="datetimeFigureOut">
              <a:rPr lang="da-DK" smtClean="0"/>
              <a:pPr/>
              <a:t>11-09-2014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B29C4-A904-4AB5-9BDC-42E6539AD7E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duraspace.org/display/hydra/Charter+for+DPWG" TargetMode="External"/><Relationship Id="rId2" Type="http://schemas.openxmlformats.org/officeDocument/2006/relationships/hyperlink" Target="https://wiki.duraspace.org/display/hydra/Hydra+Digital+Preservation+working+group?src=breadcrumbs-par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iki.duraspace.org/display/hydra/Hydra+DPWG+interest+in+Digital+Preservati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iki.duraspace.org/display/hydra/Agenda+DPWG+Hydra+Connect+I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HvadErDigitalBevaring_WhatIsDigitalPreservation_DigitalPreserv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299" y="0"/>
            <a:ext cx="8469401" cy="40050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717032"/>
            <a:ext cx="7772400" cy="1470025"/>
          </a:xfrm>
        </p:spPr>
        <p:txBody>
          <a:bodyPr/>
          <a:lstStyle/>
          <a:p>
            <a:r>
              <a:rPr lang="da-DK" dirty="0" smtClean="0"/>
              <a:t>Hydra Digital </a:t>
            </a:r>
            <a:r>
              <a:rPr lang="da-DK" dirty="0" err="1" smtClean="0"/>
              <a:t>Preservation</a:t>
            </a:r>
            <a:r>
              <a:rPr lang="da-DK" dirty="0" smtClean="0"/>
              <a:t> </a:t>
            </a:r>
            <a:r>
              <a:rPr lang="da-DK" dirty="0" err="1" smtClean="0"/>
              <a:t>Working</a:t>
            </a:r>
            <a:r>
              <a:rPr lang="da-DK" dirty="0" smtClean="0"/>
              <a:t> Group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555776" y="5301208"/>
            <a:ext cx="3744416" cy="1296144"/>
          </a:xfrm>
        </p:spPr>
        <p:txBody>
          <a:bodyPr>
            <a:normAutofit/>
          </a:bodyPr>
          <a:lstStyle/>
          <a:p>
            <a:r>
              <a:rPr lang="da-DK" sz="1600" dirty="0" err="1" smtClean="0"/>
              <a:t>Chair</a:t>
            </a:r>
            <a:r>
              <a:rPr lang="da-DK" sz="1600" dirty="0" smtClean="0"/>
              <a:t> of DPWG</a:t>
            </a:r>
          </a:p>
          <a:p>
            <a:r>
              <a:rPr lang="da-DK" sz="1600" dirty="0" smtClean="0"/>
              <a:t>Christen Hedegaard</a:t>
            </a:r>
          </a:p>
          <a:p>
            <a:r>
              <a:rPr lang="da-DK" sz="1600" dirty="0" smtClean="0"/>
              <a:t>The Royal </a:t>
            </a:r>
            <a:r>
              <a:rPr lang="da-DK" sz="1600" dirty="0" err="1" smtClean="0"/>
              <a:t>Library</a:t>
            </a:r>
            <a:r>
              <a:rPr lang="da-DK" sz="1600" dirty="0" smtClean="0"/>
              <a:t> </a:t>
            </a:r>
          </a:p>
          <a:p>
            <a:r>
              <a:rPr lang="da-DK" sz="1600" dirty="0" smtClean="0"/>
              <a:t>Copenhagen, Denmark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OAIS-modellen_OAISModel_DigitalPreserv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836970"/>
            <a:ext cx="6192688" cy="40210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Hydra DPWG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What</a:t>
            </a:r>
            <a:r>
              <a:rPr lang="da-DK" dirty="0" smtClean="0"/>
              <a:t> is Digital </a:t>
            </a:r>
            <a:r>
              <a:rPr lang="da-DK" dirty="0" err="1" smtClean="0"/>
              <a:t>Preservation</a:t>
            </a:r>
            <a:r>
              <a:rPr lang="da-DK" dirty="0" smtClean="0"/>
              <a:t>?</a:t>
            </a:r>
          </a:p>
          <a:p>
            <a:pPr lvl="1"/>
            <a:r>
              <a:rPr lang="en-US" sz="2400" i="1" dirty="0" smtClean="0"/>
              <a:t>“Digital preservation is the active management of digital content over time to ensure ongoing access”. (loc.gov)</a:t>
            </a:r>
            <a:endParaRPr lang="da-DK" sz="24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Hydra DPWG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Why</a:t>
            </a:r>
            <a:r>
              <a:rPr lang="da-DK" dirty="0" smtClean="0"/>
              <a:t> Hydra DPWG?</a:t>
            </a:r>
          </a:p>
          <a:p>
            <a:pPr lvl="1"/>
            <a:r>
              <a:rPr lang="da-DK" dirty="0" err="1" smtClean="0">
                <a:hlinkClick r:id="rId2"/>
              </a:rPr>
              <a:t>Proposal</a:t>
            </a:r>
            <a:r>
              <a:rPr lang="da-DK" dirty="0" smtClean="0"/>
              <a:t> from the Hydra Power </a:t>
            </a:r>
            <a:r>
              <a:rPr lang="da-DK" dirty="0" err="1" smtClean="0"/>
              <a:t>Steering</a:t>
            </a:r>
            <a:r>
              <a:rPr lang="da-DK" dirty="0" smtClean="0"/>
              <a:t> Group April 2014</a:t>
            </a:r>
          </a:p>
          <a:p>
            <a:pPr lvl="1"/>
            <a:r>
              <a:rPr lang="en-US" dirty="0" smtClean="0"/>
              <a:t>At the June kick-off meeting a </a:t>
            </a:r>
            <a:r>
              <a:rPr lang="en-US" dirty="0" smtClean="0">
                <a:hlinkClick r:id="rId3"/>
              </a:rPr>
              <a:t>Charter for DPWG</a:t>
            </a:r>
            <a:r>
              <a:rPr lang="en-US" dirty="0" smtClean="0"/>
              <a:t> was agreed </a:t>
            </a:r>
            <a:endParaRPr lang="da-DK" dirty="0" smtClean="0"/>
          </a:p>
          <a:p>
            <a:pPr lvl="1">
              <a:buNone/>
            </a:pPr>
            <a:endParaRPr lang="da-DK" dirty="0"/>
          </a:p>
        </p:txBody>
      </p:sp>
      <p:pic>
        <p:nvPicPr>
          <p:cNvPr id="5" name="Billede 4" descr="FAQ_DigitalPreserva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789040"/>
            <a:ext cx="4977550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Hydra DPWG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>
                <a:hlinkClick r:id="rId2"/>
              </a:rPr>
              <a:t>Areas</a:t>
            </a:r>
            <a:r>
              <a:rPr lang="da-DK" dirty="0" smtClean="0">
                <a:hlinkClick r:id="rId2"/>
              </a:rPr>
              <a:t> of </a:t>
            </a:r>
            <a:r>
              <a:rPr lang="da-DK" dirty="0" err="1" smtClean="0">
                <a:hlinkClick r:id="rId2"/>
              </a:rPr>
              <a:t>interest</a:t>
            </a:r>
            <a:r>
              <a:rPr lang="da-DK" dirty="0" smtClean="0">
                <a:hlinkClick r:id="rId2"/>
              </a:rPr>
              <a:t> for DPWG</a:t>
            </a:r>
            <a:r>
              <a:rPr lang="da-DK" dirty="0" smtClean="0"/>
              <a:t>.</a:t>
            </a:r>
          </a:p>
          <a:p>
            <a:pPr lvl="1"/>
            <a:r>
              <a:rPr lang="da-DK" sz="2000" dirty="0" err="1" smtClean="0"/>
              <a:t>Preservation</a:t>
            </a:r>
            <a:r>
              <a:rPr lang="da-DK" sz="2000" dirty="0" smtClean="0"/>
              <a:t> </a:t>
            </a:r>
            <a:r>
              <a:rPr lang="da-DK" sz="2000" dirty="0" err="1" smtClean="0"/>
              <a:t>tools</a:t>
            </a:r>
            <a:r>
              <a:rPr lang="da-DK" sz="2000" dirty="0" smtClean="0"/>
              <a:t> (</a:t>
            </a:r>
            <a:r>
              <a:rPr lang="da-DK" sz="2000" dirty="0" err="1" smtClean="0"/>
              <a:t>Characterisation</a:t>
            </a:r>
            <a:r>
              <a:rPr lang="da-DK" sz="2000" dirty="0" smtClean="0"/>
              <a:t>, </a:t>
            </a:r>
            <a:r>
              <a:rPr lang="da-DK" sz="2000" dirty="0" err="1" smtClean="0"/>
              <a:t>validation</a:t>
            </a:r>
            <a:r>
              <a:rPr lang="da-DK" sz="2000" dirty="0" smtClean="0"/>
              <a:t>, </a:t>
            </a:r>
            <a:r>
              <a:rPr lang="da-DK" sz="2000" dirty="0" err="1" smtClean="0"/>
              <a:t>normalization</a:t>
            </a:r>
            <a:r>
              <a:rPr lang="da-DK" sz="2000" dirty="0" smtClean="0"/>
              <a:t>....)</a:t>
            </a:r>
          </a:p>
          <a:p>
            <a:pPr lvl="1"/>
            <a:r>
              <a:rPr lang="en-US" sz="2000" dirty="0" smtClean="0"/>
              <a:t>Bit Preservation and Functional Preservation</a:t>
            </a:r>
          </a:p>
          <a:p>
            <a:pPr lvl="1"/>
            <a:r>
              <a:rPr lang="en-US" sz="2000" dirty="0" smtClean="0"/>
              <a:t>Digital preservation based on risk management</a:t>
            </a:r>
            <a:endParaRPr lang="da-DK" sz="2000" dirty="0" smtClean="0"/>
          </a:p>
          <a:p>
            <a:pPr lvl="1"/>
            <a:r>
              <a:rPr lang="da-DK" sz="2000" dirty="0" err="1" smtClean="0"/>
              <a:t>Trusted</a:t>
            </a:r>
            <a:r>
              <a:rPr lang="da-DK" sz="2000" dirty="0" smtClean="0"/>
              <a:t> </a:t>
            </a:r>
            <a:r>
              <a:rPr lang="da-DK" sz="2000" dirty="0" smtClean="0"/>
              <a:t>Digital </a:t>
            </a:r>
            <a:r>
              <a:rPr lang="da-DK" sz="2000" dirty="0" err="1" smtClean="0"/>
              <a:t>Repositories</a:t>
            </a:r>
            <a:endParaRPr lang="da-DK" sz="2000" dirty="0" smtClean="0"/>
          </a:p>
          <a:p>
            <a:pPr lvl="1"/>
            <a:r>
              <a:rPr lang="da-DK" sz="2000" dirty="0" err="1" smtClean="0"/>
              <a:t>Preservation</a:t>
            </a:r>
            <a:r>
              <a:rPr lang="da-DK" sz="2000" dirty="0" smtClean="0"/>
              <a:t> </a:t>
            </a:r>
            <a:r>
              <a:rPr lang="da-DK" sz="2000" dirty="0" err="1" smtClean="0"/>
              <a:t>planning</a:t>
            </a:r>
            <a:endParaRPr lang="da-DK" sz="2000" dirty="0" smtClean="0"/>
          </a:p>
          <a:p>
            <a:pPr lvl="1"/>
            <a:r>
              <a:rPr lang="da-DK" sz="2000" dirty="0" smtClean="0"/>
              <a:t>Policy and </a:t>
            </a:r>
            <a:r>
              <a:rPr lang="da-DK" sz="2000" dirty="0" err="1" smtClean="0"/>
              <a:t>strategy</a:t>
            </a:r>
            <a:endParaRPr lang="da-DK" sz="2000" dirty="0" smtClean="0"/>
          </a:p>
          <a:p>
            <a:pPr lvl="1"/>
            <a:r>
              <a:rPr lang="da-DK" sz="2000" dirty="0" smtClean="0"/>
              <a:t>Metadata</a:t>
            </a:r>
            <a:endParaRPr lang="da-DK" sz="2000" dirty="0"/>
          </a:p>
        </p:txBody>
      </p:sp>
      <p:pic>
        <p:nvPicPr>
          <p:cNvPr id="4" name="Billede 3" descr="VidenOm_Knowledge_DigitalPreserv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683757"/>
            <a:ext cx="6696744" cy="31742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Hydra DPWG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role of DPWG in the Hydra community.</a:t>
            </a:r>
          </a:p>
          <a:p>
            <a:pPr lvl="1"/>
            <a:r>
              <a:rPr lang="en-US" sz="2000" dirty="0" smtClean="0"/>
              <a:t>Integrate tools from the Digital Preservation communities into the Hydra environment.</a:t>
            </a:r>
          </a:p>
          <a:p>
            <a:pPr lvl="1"/>
            <a:r>
              <a:rPr lang="en-US" sz="2000" dirty="0" smtClean="0"/>
              <a:t>Find best practice for integration/wrapping of Digital Preservation tools in Hydra based systems</a:t>
            </a:r>
          </a:p>
          <a:p>
            <a:pPr lvl="1"/>
            <a:r>
              <a:rPr lang="en-US" sz="2000" dirty="0" smtClean="0"/>
              <a:t>Integrate best practices from the Digital Preservation communities</a:t>
            </a:r>
            <a:r>
              <a:rPr lang="en-US" dirty="0" smtClean="0"/>
              <a:t>. </a:t>
            </a:r>
          </a:p>
        </p:txBody>
      </p:sp>
      <p:pic>
        <p:nvPicPr>
          <p:cNvPr id="4" name="Billede 3" descr="LogiskBevaring_FunctionalPreservation_DigitalPreserv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08145"/>
            <a:ext cx="6443151" cy="28498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Hydra DPWG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Highlights </a:t>
            </a:r>
            <a:r>
              <a:rPr lang="da-DK" dirty="0" smtClean="0">
                <a:hlinkClick r:id="rId2"/>
              </a:rPr>
              <a:t>DPWG agenda </a:t>
            </a:r>
            <a:r>
              <a:rPr lang="da-DK" dirty="0" smtClean="0"/>
              <a:t>at Hydra </a:t>
            </a:r>
            <a:r>
              <a:rPr lang="da-DK" dirty="0" err="1" smtClean="0"/>
              <a:t>Connect</a:t>
            </a:r>
            <a:r>
              <a:rPr lang="da-DK" dirty="0" smtClean="0"/>
              <a:t> #2</a:t>
            </a:r>
          </a:p>
          <a:p>
            <a:pPr lvl="1"/>
            <a:r>
              <a:rPr lang="en-US" sz="2000" dirty="0" smtClean="0"/>
              <a:t>Presentation of Digital Preservation activities in a Hydra environment</a:t>
            </a:r>
          </a:p>
          <a:p>
            <a:pPr lvl="2"/>
            <a:r>
              <a:rPr lang="en-US" sz="1800" dirty="0" smtClean="0"/>
              <a:t>Example: </a:t>
            </a:r>
            <a:r>
              <a:rPr lang="en-US" sz="1800" i="1" dirty="0" smtClean="0"/>
              <a:t>Hydra system for digital accession and long term preservation of print ready PDF's</a:t>
            </a:r>
            <a:endParaRPr lang="da-DK" sz="1800" dirty="0" smtClean="0"/>
          </a:p>
          <a:p>
            <a:pPr lvl="1"/>
            <a:r>
              <a:rPr lang="en-US" sz="2000" dirty="0" smtClean="0"/>
              <a:t>Discussion of Digital Preservation topics relevant to Hydra community</a:t>
            </a:r>
          </a:p>
          <a:p>
            <a:pPr lvl="2"/>
            <a:r>
              <a:rPr lang="en-US" sz="1800" dirty="0" smtClean="0"/>
              <a:t>Example: </a:t>
            </a:r>
            <a:r>
              <a:rPr lang="en-US" sz="1800" i="1" dirty="0" smtClean="0"/>
              <a:t>Preservation planning</a:t>
            </a:r>
            <a:endParaRPr lang="da-DK" sz="1800" i="1" dirty="0" smtClean="0"/>
          </a:p>
          <a:p>
            <a:pPr lvl="1">
              <a:buNone/>
            </a:pPr>
            <a:endParaRPr lang="da-DK" dirty="0"/>
          </a:p>
        </p:txBody>
      </p:sp>
      <p:pic>
        <p:nvPicPr>
          <p:cNvPr id="4" name="Billede 3" descr="Vaerktoej_Tools_DigitalPreserv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429000"/>
            <a:ext cx="4283675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Hydra DPWG</a:t>
            </a:r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1763688" y="6381328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Images by Jørgen Stamp from www.digitalbevaring.dk</a:t>
            </a:r>
            <a:endParaRPr lang="da-DK" i="1" dirty="0"/>
          </a:p>
        </p:txBody>
      </p:sp>
      <p:pic>
        <p:nvPicPr>
          <p:cNvPr id="7" name="Billede 6" descr="Begivenheder_Events_DigitalPreserv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132856"/>
            <a:ext cx="6120680" cy="4318480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467544" y="1268760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Remember to mark your calendar out for the DPWG meeting.</a:t>
            </a:r>
            <a:endParaRPr lang="da-DK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217</Words>
  <Application>Microsoft Office PowerPoint</Application>
  <PresentationFormat>Skærmshow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7</vt:i4>
      </vt:variant>
    </vt:vector>
  </HeadingPairs>
  <TitlesOfParts>
    <vt:vector size="8" baseType="lpstr">
      <vt:lpstr>Kontortema</vt:lpstr>
      <vt:lpstr>Hydra Digital Preservation Working Group</vt:lpstr>
      <vt:lpstr>Hydra DPWG</vt:lpstr>
      <vt:lpstr>Hydra DPWG</vt:lpstr>
      <vt:lpstr>Hydra DPWG</vt:lpstr>
      <vt:lpstr>Hydra DPWG</vt:lpstr>
      <vt:lpstr>Hydra DPWG</vt:lpstr>
      <vt:lpstr>Hydra DPWG</vt:lpstr>
    </vt:vector>
  </TitlesOfParts>
  <Company>DKB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Hydra Digital Preservation Working Group</dc:title>
  <dc:creator>chh</dc:creator>
  <cp:lastModifiedBy>chh</cp:lastModifiedBy>
  <cp:revision>52</cp:revision>
  <dcterms:created xsi:type="dcterms:W3CDTF">2014-09-08T06:48:51Z</dcterms:created>
  <dcterms:modified xsi:type="dcterms:W3CDTF">2014-09-11T12:14:38Z</dcterms:modified>
</cp:coreProperties>
</file>