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18288000"/>
  <p:notesSz cx="6858000" cy="9144000"/>
  <p:defaultTextStyle>
    <a:defPPr>
      <a:defRPr lang="en-US"/>
    </a:defPPr>
    <a:lvl1pPr marL="0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66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532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798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5064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331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1306266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552" y="-144"/>
      </p:cViewPr>
      <p:guideLst>
        <p:guide orient="horz" pos="57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681135"/>
            <a:ext cx="23317200" cy="392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363200"/>
            <a:ext cx="1920240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1951569"/>
            <a:ext cx="18516600" cy="416136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1951569"/>
            <a:ext cx="55092600" cy="41613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6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1751735"/>
            <a:ext cx="23317200" cy="363220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7751236"/>
            <a:ext cx="23317200" cy="4000499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6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53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79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506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33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59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8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1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1379201"/>
            <a:ext cx="36804600" cy="32186035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1379201"/>
            <a:ext cx="36804600" cy="32186035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2368"/>
            <a:ext cx="246888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093635"/>
            <a:ext cx="12120564" cy="1706032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799667"/>
            <a:ext cx="12120564" cy="1053676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4093635"/>
            <a:ext cx="12125325" cy="1706032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5799667"/>
            <a:ext cx="12125325" cy="1053676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6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728133"/>
            <a:ext cx="9024939" cy="3098800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28135"/>
            <a:ext cx="15335250" cy="15608301"/>
          </a:xfrm>
        </p:spPr>
        <p:txBody>
          <a:bodyPr/>
          <a:lstStyle>
            <a:lvl1pPr>
              <a:defRPr sz="9100"/>
            </a:lvl1pPr>
            <a:lvl2pPr>
              <a:defRPr sz="80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3826935"/>
            <a:ext cx="9024939" cy="12509501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2801600"/>
            <a:ext cx="16459200" cy="1511301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634067"/>
            <a:ext cx="16459200" cy="10972800"/>
          </a:xfrm>
        </p:spPr>
        <p:txBody>
          <a:bodyPr/>
          <a:lstStyle>
            <a:lvl1pPr marL="0" indent="0">
              <a:buNone/>
              <a:defRPr sz="9100"/>
            </a:lvl1pPr>
            <a:lvl2pPr marL="1306266" indent="0">
              <a:buNone/>
              <a:defRPr sz="8000"/>
            </a:lvl2pPr>
            <a:lvl3pPr marL="2612532" indent="0">
              <a:buNone/>
              <a:defRPr sz="6900"/>
            </a:lvl3pPr>
            <a:lvl4pPr marL="3918798" indent="0">
              <a:buNone/>
              <a:defRPr sz="5700"/>
            </a:lvl4pPr>
            <a:lvl5pPr marL="5225064" indent="0">
              <a:buNone/>
              <a:defRPr sz="5700"/>
            </a:lvl5pPr>
            <a:lvl6pPr marL="6531331" indent="0">
              <a:buNone/>
              <a:defRPr sz="5700"/>
            </a:lvl6pPr>
            <a:lvl7pPr marL="7837597" indent="0">
              <a:buNone/>
              <a:defRPr sz="5700"/>
            </a:lvl7pPr>
            <a:lvl8pPr marL="9143863" indent="0">
              <a:buNone/>
              <a:defRPr sz="5700"/>
            </a:lvl8pPr>
            <a:lvl9pPr marL="10450129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4312901"/>
            <a:ext cx="16459200" cy="2146299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32368"/>
            <a:ext cx="24688800" cy="3048000"/>
          </a:xfrm>
          <a:prstGeom prst="rect">
            <a:avLst/>
          </a:prstGeom>
        </p:spPr>
        <p:txBody>
          <a:bodyPr vert="horz" lIns="261253" tIns="130627" rIns="261253" bIns="130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267201"/>
            <a:ext cx="24688800" cy="12069235"/>
          </a:xfrm>
          <a:prstGeom prst="rect">
            <a:avLst/>
          </a:prstGeom>
        </p:spPr>
        <p:txBody>
          <a:bodyPr vert="horz" lIns="261253" tIns="130627" rIns="261253" bIns="130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16950268"/>
            <a:ext cx="6400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DA0E-A4EE-7A45-AB42-0BC5E370AC74}" type="datetimeFigureOut">
              <a:rPr lang="en-US" smtClean="0"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16950268"/>
            <a:ext cx="8686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16950268"/>
            <a:ext cx="6400800" cy="973667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5F9D7-1C80-3D45-8A57-9FE7EEFE5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66" rtl="0" eaLnBrk="1" latinLnBrk="0" hangingPunct="1">
        <a:spcBef>
          <a:spcPct val="0"/>
        </a:spcBef>
        <a:buNone/>
        <a:defRPr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700" indent="-979700" algn="l" defTabSz="130626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122682" indent="-816416" algn="l" defTabSz="1306266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665" indent="-653133" algn="l" defTabSz="1306266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931" indent="-653133" algn="l" defTabSz="1306266" rtl="0" eaLnBrk="1" latinLnBrk="0" hangingPunct="1">
        <a:spcBef>
          <a:spcPct val="20000"/>
        </a:spcBef>
        <a:buFont typeface="Arial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78198" indent="-653133" algn="l" defTabSz="1306266" rtl="0" eaLnBrk="1" latinLnBrk="0" hangingPunct="1">
        <a:spcBef>
          <a:spcPct val="20000"/>
        </a:spcBef>
        <a:buFont typeface="Arial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184464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730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996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3262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66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532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798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5064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331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597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863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129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r-cornell-VirtualCollectionRDF-30x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18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Albert R. Mann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Rayle</dc:creator>
  <cp:lastModifiedBy>Lynette Rayle</cp:lastModifiedBy>
  <cp:revision>1</cp:revision>
  <dcterms:created xsi:type="dcterms:W3CDTF">2014-09-22T20:30:07Z</dcterms:created>
  <dcterms:modified xsi:type="dcterms:W3CDTF">2014-09-22T20:32:43Z</dcterms:modified>
</cp:coreProperties>
</file>