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51206400" cy="36576000"/>
  <p:notesSz cx="6858000" cy="9144000"/>
  <p:defaultTextStyle>
    <a:defPPr>
      <a:defRPr lang="en-US"/>
    </a:defPPr>
    <a:lvl1pPr marL="0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1pPr>
    <a:lvl2pPr marL="2106778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2pPr>
    <a:lvl3pPr marL="4213555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3pPr>
    <a:lvl4pPr marL="6320333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4pPr>
    <a:lvl5pPr marL="8427110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5pPr>
    <a:lvl6pPr marL="10533888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6pPr>
    <a:lvl7pPr marL="12640666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7pPr>
    <a:lvl8pPr marL="14747443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8pPr>
    <a:lvl9pPr marL="16854221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B63D"/>
    <a:srgbClr val="F1C23F"/>
    <a:srgbClr val="001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264" autoAdjust="0"/>
    <p:restoredTop sz="94714" autoAdjust="0"/>
  </p:normalViewPr>
  <p:slideViewPr>
    <p:cSldViewPr snapToGrid="0">
      <p:cViewPr varScale="1">
        <p:scale>
          <a:sx n="12" d="100"/>
          <a:sy n="12" d="100"/>
        </p:scale>
        <p:origin x="3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95D31-9354-4BCC-A77E-FD0F7578607F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1143000"/>
            <a:ext cx="4321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8CCB9-738D-42F9-8A16-776B95A687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283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213555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1pPr>
    <a:lvl2pPr marL="2106778" algn="l" defTabSz="4213555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2pPr>
    <a:lvl3pPr marL="4213555" algn="l" defTabSz="4213555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3pPr>
    <a:lvl4pPr marL="6320333" algn="l" defTabSz="4213555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4pPr>
    <a:lvl5pPr marL="8427110" algn="l" defTabSz="4213555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5pPr>
    <a:lvl6pPr marL="10533888" algn="l" defTabSz="4213555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6pPr>
    <a:lvl7pPr marL="12640666" algn="l" defTabSz="4213555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7pPr>
    <a:lvl8pPr marL="14747443" algn="l" defTabSz="4213555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8pPr>
    <a:lvl9pPr marL="16854221" algn="l" defTabSz="4213555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8CCB9-738D-42F9-8A16-776B95A687E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43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5985936"/>
            <a:ext cx="38404800" cy="12733867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9210869"/>
            <a:ext cx="38404800" cy="8830731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254-4E1D-4398-8747-5BB26816A5F8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B95-084C-4177-B869-AB67FA3733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8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254-4E1D-4398-8747-5BB26816A5F8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B95-084C-4177-B869-AB67FA3733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8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947334"/>
            <a:ext cx="11041380" cy="309964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947334"/>
            <a:ext cx="32484060" cy="309964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254-4E1D-4398-8747-5BB26816A5F8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B95-084C-4177-B869-AB67FA3733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7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254-4E1D-4398-8747-5BB26816A5F8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B95-084C-4177-B869-AB67FA3733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28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9118606"/>
            <a:ext cx="44165520" cy="15214597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4477139"/>
            <a:ext cx="44165520" cy="8000997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254-4E1D-4398-8747-5BB26816A5F8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B95-084C-4177-B869-AB67FA3733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79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9736667"/>
            <a:ext cx="21762720" cy="232071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9736667"/>
            <a:ext cx="21762720" cy="232071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254-4E1D-4398-8747-5BB26816A5F8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B95-084C-4177-B869-AB67FA3733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55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947336"/>
            <a:ext cx="44165520" cy="70696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8966203"/>
            <a:ext cx="21662705" cy="439419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3360400"/>
            <a:ext cx="21662705" cy="196511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8966203"/>
            <a:ext cx="21769390" cy="439419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3360400"/>
            <a:ext cx="21769390" cy="196511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254-4E1D-4398-8747-5BB26816A5F8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B95-084C-4177-B869-AB67FA3733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2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254-4E1D-4398-8747-5BB26816A5F8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B95-084C-4177-B869-AB67FA3733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03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254-4E1D-4398-8747-5BB26816A5F8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B95-084C-4177-B869-AB67FA3733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27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438400"/>
            <a:ext cx="16515395" cy="853440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266269"/>
            <a:ext cx="25923240" cy="25992667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10972800"/>
            <a:ext cx="16515395" cy="20328469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254-4E1D-4398-8747-5BB26816A5F8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B95-084C-4177-B869-AB67FA3733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5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438400"/>
            <a:ext cx="16515395" cy="853440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769390" y="5266269"/>
            <a:ext cx="25923240" cy="25992667"/>
          </a:xfrm>
        </p:spPr>
        <p:txBody>
          <a:bodyPr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10972800"/>
            <a:ext cx="16515395" cy="20328469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254-4E1D-4398-8747-5BB26816A5F8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B95-084C-4177-B869-AB67FA3733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5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947336"/>
            <a:ext cx="4416552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9736667"/>
            <a:ext cx="4416552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3900536"/>
            <a:ext cx="1152144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60254-4E1D-4398-8747-5BB26816A5F8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3900536"/>
            <a:ext cx="1728216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3900536"/>
            <a:ext cx="1152144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9DB95-084C-4177-B869-AB67FA3733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55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68291" y="13134884"/>
            <a:ext cx="38404800" cy="16453034"/>
          </a:xfrm>
        </p:spPr>
        <p:txBody>
          <a:bodyPr anchor="ctr">
            <a:normAutofit/>
          </a:bodyPr>
          <a:lstStyle/>
          <a:p>
            <a:r>
              <a:rPr lang="en-US" b="1" dirty="0" smtClean="0"/>
              <a:t>Let’s start a conversation.</a:t>
            </a:r>
            <a:r>
              <a:rPr lang="en-US" sz="10000" dirty="0" smtClean="0"/>
              <a:t/>
            </a:r>
            <a:br>
              <a:rPr lang="en-US" sz="10000" dirty="0" smtClean="0"/>
            </a:br>
            <a:r>
              <a:rPr lang="en-US" sz="10000" dirty="0" smtClean="0"/>
              <a:t/>
            </a:r>
            <a:br>
              <a:rPr lang="en-US" sz="10000" dirty="0" smtClean="0"/>
            </a:br>
            <a:r>
              <a:rPr lang="en-US" dirty="0" smtClean="0"/>
              <a:t>Chime </a:t>
            </a:r>
            <a:r>
              <a:rPr lang="en-US" dirty="0" smtClean="0"/>
              <a:t>in </a:t>
            </a:r>
            <a:r>
              <a:rPr lang="en-US" dirty="0"/>
              <a:t>here: tinyurl.com/</a:t>
            </a:r>
            <a:r>
              <a:rPr lang="en-US" dirty="0"/>
              <a:t>HydraGT</a:t>
            </a:r>
            <a:endParaRPr lang="en-US" dirty="0"/>
          </a:p>
        </p:txBody>
      </p:sp>
      <p:sp>
        <p:nvSpPr>
          <p:cNvPr id="8" name="Subtitle 4"/>
          <p:cNvSpPr txBox="1">
            <a:spLocks/>
          </p:cNvSpPr>
          <p:nvPr/>
        </p:nvSpPr>
        <p:spPr>
          <a:xfrm>
            <a:off x="858982" y="30917960"/>
            <a:ext cx="49225200" cy="2152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700" dirty="0" smtClean="0"/>
              <a:t>Chris Helms &lt;chris.helms@library.gatech.edu&gt; </a:t>
            </a:r>
            <a:r>
              <a:rPr lang="en-US" sz="5700" dirty="0" smtClean="0">
                <a:sym typeface="Symbol" panose="05050102010706020507" pitchFamily="18" charset="2"/>
              </a:rPr>
              <a:t> Patrick Etienne &lt;patrick.etienne@library.gatech.edu&gt;  Wendy Hagenmaier &lt;wendy.hagenmaier@library.gatech.edu&gt;</a:t>
            </a:r>
            <a:endParaRPr lang="en-US" sz="5700" dirty="0"/>
          </a:p>
        </p:txBody>
      </p:sp>
      <p:sp>
        <p:nvSpPr>
          <p:cNvPr id="10" name="Rectangle 9"/>
          <p:cNvSpPr/>
          <p:nvPr/>
        </p:nvSpPr>
        <p:spPr>
          <a:xfrm>
            <a:off x="0" y="32585891"/>
            <a:ext cx="51206400" cy="3990109"/>
          </a:xfrm>
          <a:prstGeom prst="rect">
            <a:avLst/>
          </a:prstGeom>
          <a:gradFill>
            <a:gsLst>
              <a:gs pos="0">
                <a:srgbClr val="F3B63D"/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7235" y="33070800"/>
            <a:ext cx="17395633" cy="3098038"/>
          </a:xfrm>
          <a:prstGeom prst="rect">
            <a:avLst/>
          </a:prstGeom>
        </p:spPr>
      </p:pic>
      <p:sp>
        <p:nvSpPr>
          <p:cNvPr id="18" name="Rectangular Callout 17"/>
          <p:cNvSpPr/>
          <p:nvPr/>
        </p:nvSpPr>
        <p:spPr>
          <a:xfrm>
            <a:off x="1870364" y="3491345"/>
            <a:ext cx="13175672" cy="9019310"/>
          </a:xfrm>
          <a:prstGeom prst="wedgeRectCallout">
            <a:avLst>
              <a:gd name="adj1" fmla="val 23016"/>
              <a:gd name="adj2" fmla="val 64343"/>
            </a:avLst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is the Hydra community thinking about archives?</a:t>
            </a:r>
            <a:endParaRPr lang="en-US" dirty="0"/>
          </a:p>
        </p:txBody>
      </p:sp>
      <p:sp>
        <p:nvSpPr>
          <p:cNvPr id="23" name="Rectangular Callout 22"/>
          <p:cNvSpPr/>
          <p:nvPr/>
        </p:nvSpPr>
        <p:spPr>
          <a:xfrm>
            <a:off x="34109882" y="3491345"/>
            <a:ext cx="13175672" cy="9019310"/>
          </a:xfrm>
          <a:prstGeom prst="wedgeRectCallout">
            <a:avLst>
              <a:gd name="adj1" fmla="val -21148"/>
              <a:gd name="adj2" fmla="val 68490"/>
            </a:avLst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is the Hydra community thinking about research data?</a:t>
            </a:r>
            <a:endParaRPr lang="en-US" dirty="0"/>
          </a:p>
        </p:txBody>
      </p:sp>
      <p:sp>
        <p:nvSpPr>
          <p:cNvPr id="24" name="Rectangular Callout 23"/>
          <p:cNvSpPr/>
          <p:nvPr/>
        </p:nvSpPr>
        <p:spPr>
          <a:xfrm>
            <a:off x="17990123" y="971734"/>
            <a:ext cx="13175672" cy="10707647"/>
          </a:xfrm>
          <a:prstGeom prst="wedgeRectCallout">
            <a:avLst>
              <a:gd name="adj1" fmla="val -3482"/>
              <a:gd name="adj2" fmla="val 81294"/>
            </a:avLst>
          </a:prstGeom>
          <a:gradFill>
            <a:gsLst>
              <a:gs pos="0">
                <a:srgbClr val="F3B63D"/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99000"/>
                  <a:satMod val="120000"/>
                  <a:shade val="78000"/>
                </a:schemeClr>
              </a:gs>
            </a:gsLst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does the archives use case for Hydra mirror or diverge from the research data use case for Hydra?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858982" y="33001531"/>
            <a:ext cx="4391889" cy="3006436"/>
          </a:xfrm>
          <a:prstGeom prst="wedgeRectCallout">
            <a:avLst>
              <a:gd name="adj1" fmla="val 32480"/>
              <a:gd name="adj2" fmla="val -88652"/>
            </a:avLst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Get in touch!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0780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66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Let’s start a conversation.  Chime in here: tinyurl.com/HydraGT</vt:lpstr>
    </vt:vector>
  </TitlesOfParts>
  <Company>Georgia Inst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start a conversation. Chime in here:[bitlyblahblah]</dc:title>
  <dc:creator>Hagenmaier, Wendy L</dc:creator>
  <cp:lastModifiedBy>Hagenmaier, Wendy L</cp:lastModifiedBy>
  <cp:revision>9</cp:revision>
  <dcterms:created xsi:type="dcterms:W3CDTF">2014-09-09T21:55:13Z</dcterms:created>
  <dcterms:modified xsi:type="dcterms:W3CDTF">2014-09-22T16:09:57Z</dcterms:modified>
</cp:coreProperties>
</file>