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21386800"/>
  <p:notesSz cx="6797675" cy="987425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9" autoAdjust="0"/>
  </p:normalViewPr>
  <p:slideViewPr>
    <p:cSldViewPr>
      <p:cViewPr>
        <p:scale>
          <a:sx n="35" d="100"/>
          <a:sy n="35" d="100"/>
        </p:scale>
        <p:origin x="-1464" y="-132"/>
      </p:cViewPr>
      <p:guideLst>
        <p:guide orient="horz" pos="6736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6643772"/>
            <a:ext cx="25737979" cy="45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15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44535" y="3782297"/>
            <a:ext cx="15933784" cy="8057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3179" y="3782297"/>
            <a:ext cx="47296691" cy="8057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0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3180" y="22035337"/>
            <a:ext cx="31615237" cy="6231875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63083" y="22035337"/>
            <a:ext cx="31615237" cy="62318759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4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851511"/>
            <a:ext cx="9961903" cy="362387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1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14970760"/>
            <a:ext cx="18167985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1910951"/>
            <a:ext cx="18167985" cy="12832080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3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990255"/>
            <a:ext cx="27251978" cy="1411430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8D31-12AE-4CA4-9357-0E79A405B2EF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19822397"/>
            <a:ext cx="9588659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19822397"/>
            <a:ext cx="7065327" cy="1138649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0099-E916-4836-96A3-FB6D2393C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2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" y="12231517"/>
            <a:ext cx="8376877" cy="8399830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214" y="681909"/>
            <a:ext cx="10190162" cy="7523163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Templates\Library Logo_NoBL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" y="662112"/>
            <a:ext cx="6866749" cy="35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0503" y="20529033"/>
            <a:ext cx="1324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Image credits: Internet Archive Book Images. No known copyright restrictions.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011195" y="665619"/>
            <a:ext cx="1036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/>
              <a:t>Hydra @ LSE: Where Next?</a:t>
            </a:r>
          </a:p>
          <a:p>
            <a:pPr algn="ctr"/>
            <a:r>
              <a:rPr lang="en-GB" sz="7200" b="1" dirty="0" smtClean="0"/>
              <a:t>Neil Stewart, Digital Library Manager</a:t>
            </a:r>
            <a:endParaRPr lang="en-GB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654" y="4041800"/>
            <a:ext cx="1829003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Policy &amp; organisational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New developer post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Process review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Embedding the Digital Library’s work across the Library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User analytics: who, why, how?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Greater Hydra community engagement- giving something back! E.g. new page-turner application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248227" y="10117336"/>
            <a:ext cx="190658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i="1" dirty="0" smtClean="0"/>
              <a:t>Technology</a:t>
            </a:r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en-GB" dirty="0" smtClean="0"/>
              <a:t>Consolidation: updating our Hydra codebase; better ingest tools; preservation &amp; access repositories </a:t>
            </a:r>
            <a:r>
              <a:rPr lang="en-GB" dirty="0" smtClean="0"/>
              <a:t>link-up</a:t>
            </a:r>
            <a:endParaRPr lang="en-GB" dirty="0" smtClean="0"/>
          </a:p>
          <a:p>
            <a:pPr marL="857250" indent="-857250" algn="r">
              <a:buFont typeface="Arial" panose="020B0604020202020204" pitchFamily="34" charset="0"/>
              <a:buChar char="•"/>
            </a:pPr>
            <a:r>
              <a:rPr lang="en-GB" dirty="0" err="1" smtClean="0"/>
              <a:t>Blacklight</a:t>
            </a:r>
            <a:r>
              <a:rPr lang="en-GB" dirty="0" smtClean="0"/>
              <a:t> at last (?), then Spotlight (??)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280660" y="14509824"/>
            <a:ext cx="1929848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Content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Born digital collection: Women’s Parliamentary Radio archive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LSE Public Lectures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Digitisation for Exhibition Space- joined-up thinking!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dirty="0" smtClean="0"/>
              <a:t>Web presence &amp; UX review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84003" y="19942884"/>
            <a:ext cx="1477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Ask me anything (Hydra/LSE-related)! n.stewart@lse.ac.uk @</a:t>
            </a:r>
            <a:r>
              <a:rPr lang="en-GB" sz="3200" dirty="0" err="1" smtClean="0"/>
              <a:t>neilstewart</a:t>
            </a:r>
            <a:r>
              <a:rPr lang="en-GB" sz="3200" dirty="0" smtClean="0"/>
              <a:t> #</a:t>
            </a:r>
            <a:r>
              <a:rPr lang="en-GB" sz="3200" dirty="0" err="1" smtClean="0"/>
              <a:t>HydraConnect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82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London School of Economics and Political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</cp:revision>
  <cp:lastPrinted>2014-09-18T08:05:42Z</cp:lastPrinted>
  <dcterms:created xsi:type="dcterms:W3CDTF">2014-09-03T14:11:20Z</dcterms:created>
  <dcterms:modified xsi:type="dcterms:W3CDTF">2014-09-19T10:12:07Z</dcterms:modified>
</cp:coreProperties>
</file>