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1617989" x="0"/>
            <a:ext cy="6585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275914" x="914400"/>
            <a:ext cy="2867700" cx="8001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2000"/>
              </a:spcBef>
              <a:buClr>
                <a:schemeClr val="accent1"/>
              </a:buClr>
              <a:buFont typeface="Questria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843533" x="0"/>
            <a:ext cy="685799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/>
          <p:nvPr>
            <p:ph idx="2" type="pic"/>
          </p:nvPr>
        </p:nvSpPr>
        <p:spPr>
          <a:xfrm>
            <a:off y="1536191" x="5487987"/>
            <a:ext cy="3154799" cx="342750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529333" x="914400"/>
            <a:ext cy="3168300" cx="4572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rgbClr val="747474"/>
              </a:buClr>
              <a:buFont typeface="Questrial"/>
              <a:buNone/>
              <a:defRPr/>
            </a:lvl1pPr>
            <a:lvl2pPr rtl="0" indent="0" marL="457200">
              <a:spcBef>
                <a:spcPts val="0"/>
              </a:spcBef>
              <a:buFont typeface="Questrial"/>
              <a:buNone/>
              <a:defRPr/>
            </a:lvl2pPr>
            <a:lvl3pPr rtl="0" indent="0" marL="914400">
              <a:spcBef>
                <a:spcPts val="0"/>
              </a:spcBef>
              <a:buFont typeface="Questrial"/>
              <a:buNone/>
              <a:defRPr/>
            </a:lvl3pPr>
            <a:lvl4pPr rtl="0" indent="0" marL="1371600">
              <a:spcBef>
                <a:spcPts val="0"/>
              </a:spcBef>
              <a:buFont typeface="Questrial"/>
              <a:buNone/>
              <a:defRPr/>
            </a:lvl4pPr>
            <a:lvl5pPr rtl="0" indent="0" marL="1828800">
              <a:spcBef>
                <a:spcPts val="0"/>
              </a:spcBef>
              <a:buFont typeface="Questrial"/>
              <a:buNone/>
              <a:defRPr/>
            </a:lvl5pPr>
            <a:lvl6pPr rtl="0" indent="0" marL="2286000">
              <a:spcBef>
                <a:spcPts val="0"/>
              </a:spcBef>
              <a:buFont typeface="Questrial"/>
              <a:buNone/>
              <a:defRPr/>
            </a:lvl6pPr>
            <a:lvl7pPr rtl="0" indent="0" marL="2743200">
              <a:spcBef>
                <a:spcPts val="0"/>
              </a:spcBef>
              <a:buFont typeface="Questrial"/>
              <a:buNone/>
              <a:defRPr/>
            </a:lvl7pPr>
            <a:lvl8pPr rtl="0" indent="0" marL="3200400">
              <a:spcBef>
                <a:spcPts val="0"/>
              </a:spcBef>
              <a:buFont typeface="Questrial"/>
              <a:buNone/>
              <a:defRPr/>
            </a:lvl8pPr>
            <a:lvl9pPr rtl="0" indent="0" marL="3657600">
              <a:spcBef>
                <a:spcPts val="0"/>
              </a:spcBef>
              <a:buFont typeface="Questrial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1" name="Shape 131"/>
          <p:cNvSpPr/>
          <p:nvPr/>
        </p:nvSpPr>
        <p:spPr>
          <a:xfrm rot="685443">
            <a:off y="-798899" x="-489119"/>
            <a:ext cy="5254072" cx="6569473"/>
          </a:xfrm>
          <a:custGeom>
            <a:pathLst>
              <a:path w="6672870" extrusionOk="0" h="6821601">
                <a:moveTo>
                  <a:pt y="1787990" x="0"/>
                </a:moveTo>
                <a:lnTo>
                  <a:pt y="0" x="6672870"/>
                </a:lnTo>
                <a:lnTo>
                  <a:pt y="6739511" x="6672870"/>
                </a:lnTo>
                <a:cubicBezTo>
                  <a:pt y="6784848" x="6672870"/>
                  <a:pt y="6821601" x="6636117"/>
                  <a:pt y="6821601" x="6590780"/>
                </a:cubicBezTo>
                <a:lnTo>
                  <a:pt y="6821601" x="1348753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2" name="Shape 132"/>
          <p:cNvSpPr/>
          <p:nvPr/>
        </p:nvSpPr>
        <p:spPr>
          <a:xfrm rot="685443">
            <a:off y="4464937" x="-246167"/>
            <a:ext cy="1152200" cx="5218362"/>
          </a:xfrm>
          <a:custGeom>
            <a:pathLst>
              <a:path w="5300494" extrusionOk="0" h="1495954">
                <a:moveTo>
                  <a:pt y="0" x="0"/>
                </a:moveTo>
                <a:lnTo>
                  <a:pt y="0" x="5218404"/>
                </a:lnTo>
                <a:cubicBezTo>
                  <a:pt y="0" x="5263741"/>
                  <a:pt y="36753" x="5300494"/>
                  <a:pt y="82090" x="5300494"/>
                </a:cubicBezTo>
                <a:lnTo>
                  <a:pt y="183095" x="5300494"/>
                </a:lnTo>
                <a:lnTo>
                  <a:pt y="1495954" x="400840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3" name="Shape 133"/>
          <p:cNvSpPr/>
          <p:nvPr/>
        </p:nvSpPr>
        <p:spPr>
          <a:xfrm rot="685443">
            <a:off y="-194492" x="6947207"/>
            <a:ext cy="1065681" cx="2396516"/>
          </a:xfrm>
          <a:custGeom>
            <a:pathLst>
              <a:path w="2434235" extrusionOk="0" h="1383623">
                <a:moveTo>
                  <a:pt y="552912" x="0"/>
                </a:moveTo>
                <a:lnTo>
                  <a:pt y="0" x="2063495"/>
                </a:lnTo>
                <a:lnTo>
                  <a:pt y="1383623" x="2434235"/>
                </a:lnTo>
                <a:lnTo>
                  <a:pt y="1383622" x="82090"/>
                </a:lnTo>
                <a:cubicBezTo>
                  <a:pt y="1383622" x="36754"/>
                  <a:pt y="1346869" x="0"/>
                  <a:pt y="1301533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4" name="Shape 134"/>
          <p:cNvSpPr/>
          <p:nvPr/>
        </p:nvSpPr>
        <p:spPr>
          <a:xfrm rot="685443">
            <a:off y="902557" x="5924126"/>
            <a:ext cy="4758710" cx="3783198"/>
          </a:xfrm>
          <a:custGeom>
            <a:pathLst>
              <a:path w="3842742" extrusionOk="0" h="6178450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2463128"/>
                </a:lnTo>
                <a:lnTo>
                  <a:pt y="5148790" x="3842742"/>
                </a:lnTo>
                <a:lnTo>
                  <a:pt y="6178450" x="0"/>
                </a:lnTo>
                <a:lnTo>
                  <a:pt y="82090" x="0"/>
                </a:lnTo>
                <a:cubicBezTo>
                  <a:pt y="48087" x="0"/>
                  <a:pt y="18913" x="20674"/>
                  <a:pt y="6451" x="50137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5" name="Shape 135"/>
          <p:cNvSpPr/>
          <p:nvPr/>
        </p:nvSpPr>
        <p:spPr>
          <a:xfrm rot="685443">
            <a:off y="-798899" x="-489119"/>
            <a:ext cy="5254072" cx="6569473"/>
          </a:xfrm>
          <a:custGeom>
            <a:pathLst>
              <a:path w="6672870" extrusionOk="0" h="6821601">
                <a:moveTo>
                  <a:pt y="1787990" x="0"/>
                </a:moveTo>
                <a:lnTo>
                  <a:pt y="0" x="6672870"/>
                </a:lnTo>
                <a:lnTo>
                  <a:pt y="6739511" x="6672870"/>
                </a:lnTo>
                <a:cubicBezTo>
                  <a:pt y="6784848" x="6672870"/>
                  <a:pt y="6821601" x="6636117"/>
                  <a:pt y="6821601" x="6590780"/>
                </a:cubicBezTo>
                <a:lnTo>
                  <a:pt y="6821601" x="1348753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Shape 136"/>
          <p:cNvSpPr/>
          <p:nvPr/>
        </p:nvSpPr>
        <p:spPr>
          <a:xfrm rot="685443">
            <a:off y="4464937" x="-246167"/>
            <a:ext cy="1152200" cx="5218362"/>
          </a:xfrm>
          <a:custGeom>
            <a:pathLst>
              <a:path w="5300494" extrusionOk="0" h="1495954">
                <a:moveTo>
                  <a:pt y="0" x="0"/>
                </a:moveTo>
                <a:lnTo>
                  <a:pt y="0" x="5218404"/>
                </a:lnTo>
                <a:cubicBezTo>
                  <a:pt y="0" x="5263741"/>
                  <a:pt y="36753" x="5300494"/>
                  <a:pt y="82090" x="5300494"/>
                </a:cubicBezTo>
                <a:lnTo>
                  <a:pt y="183095" x="5300494"/>
                </a:lnTo>
                <a:lnTo>
                  <a:pt y="1495954" x="400840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7" name="Shape 137"/>
          <p:cNvSpPr/>
          <p:nvPr/>
        </p:nvSpPr>
        <p:spPr>
          <a:xfrm rot="685443">
            <a:off y="-194492" x="6947207"/>
            <a:ext cy="1065681" cx="2396516"/>
          </a:xfrm>
          <a:custGeom>
            <a:pathLst>
              <a:path w="2434235" extrusionOk="0" h="1383623">
                <a:moveTo>
                  <a:pt y="552912" x="0"/>
                </a:moveTo>
                <a:lnTo>
                  <a:pt y="0" x="2063495"/>
                </a:lnTo>
                <a:lnTo>
                  <a:pt y="1383623" x="2434235"/>
                </a:lnTo>
                <a:lnTo>
                  <a:pt y="1383622" x="82090"/>
                </a:lnTo>
                <a:cubicBezTo>
                  <a:pt y="1383622" x="36754"/>
                  <a:pt y="1346869" x="0"/>
                  <a:pt y="1301533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8" name="Shape 138"/>
          <p:cNvSpPr/>
          <p:nvPr/>
        </p:nvSpPr>
        <p:spPr>
          <a:xfrm rot="685443">
            <a:off y="902557" x="5924126"/>
            <a:ext cy="4758710" cx="3783198"/>
          </a:xfrm>
          <a:custGeom>
            <a:pathLst>
              <a:path w="3842742" extrusionOk="0" h="6178450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2463128"/>
                </a:lnTo>
                <a:lnTo>
                  <a:pt y="5148790" x="3842742"/>
                </a:lnTo>
                <a:lnTo>
                  <a:pt y="6178450" x="0"/>
                </a:lnTo>
                <a:lnTo>
                  <a:pt y="82090" x="0"/>
                </a:lnTo>
                <a:cubicBezTo>
                  <a:pt y="48087" x="0"/>
                  <a:pt y="18913" x="20674"/>
                  <a:pt y="6451" x="50137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y="3086100" x="0"/>
            <a:ext cy="6585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y="3751728" x="914400"/>
            <a:ext cy="1391699" cx="8001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/>
          <p:nvPr>
            <p:ph idx="2" type="pic"/>
          </p:nvPr>
        </p:nvSpPr>
        <p:spPr>
          <a:xfrm>
            <a:off y="847164" x="927100"/>
            <a:ext cy="2235599" cx="7988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Pictures with Caption"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ctrTitle"/>
          </p:nvPr>
        </p:nvSpPr>
        <p:spPr>
          <a:xfrm>
            <a:off y="3086100" x="0"/>
            <a:ext cy="6585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" type="subTitle"/>
          </p:nvPr>
        </p:nvSpPr>
        <p:spPr>
          <a:xfrm>
            <a:off y="3751728" x="914400"/>
            <a:ext cy="1391699" cx="8001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/>
          <p:nvPr>
            <p:ph idx="2" type="pic"/>
          </p:nvPr>
        </p:nvSpPr>
        <p:spPr>
          <a:xfrm>
            <a:off y="847164" x="927100"/>
            <a:ext cy="2235599" cx="3986699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Shape 151"/>
          <p:cNvSpPr/>
          <p:nvPr>
            <p:ph idx="3" type="pic"/>
          </p:nvPr>
        </p:nvSpPr>
        <p:spPr>
          <a:xfrm>
            <a:off y="847164" x="4928616"/>
            <a:ext cy="2235599" cx="39866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ctrTitle"/>
          </p:nvPr>
        </p:nvSpPr>
        <p:spPr>
          <a:xfrm>
            <a:off y="3086100" x="0"/>
            <a:ext cy="6585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54" name="Shape 154"/>
          <p:cNvSpPr txBox="1"/>
          <p:nvPr>
            <p:ph idx="1" type="subTitle"/>
          </p:nvPr>
        </p:nvSpPr>
        <p:spPr>
          <a:xfrm>
            <a:off y="3751728" x="914400"/>
            <a:ext cy="1391699" cx="8001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/>
          <p:nvPr>
            <p:ph idx="2" type="pic"/>
          </p:nvPr>
        </p:nvSpPr>
        <p:spPr>
          <a:xfrm>
            <a:off y="847164" x="927100"/>
            <a:ext cy="2235599" cx="6602100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Shape 158"/>
          <p:cNvSpPr/>
          <p:nvPr>
            <p:ph idx="3" type="pic"/>
          </p:nvPr>
        </p:nvSpPr>
        <p:spPr>
          <a:xfrm>
            <a:off y="847164" x="7543800"/>
            <a:ext cy="1110899" cx="1371599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Shape 159"/>
          <p:cNvSpPr/>
          <p:nvPr>
            <p:ph idx="4" type="pic"/>
          </p:nvPr>
        </p:nvSpPr>
        <p:spPr>
          <a:xfrm>
            <a:off y="1971876" x="7543800"/>
            <a:ext cy="1110899" cx="13715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842891" x="0"/>
            <a:ext cy="685799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 rot="5400000">
            <a:off y="-481978" x="3543150"/>
            <a:ext cy="7610399" cx="2753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6" name="Shape 166"/>
          <p:cNvSpPr/>
          <p:nvPr/>
        </p:nvSpPr>
        <p:spPr>
          <a:xfrm rot="-675178">
            <a:off y="-631538" x="-832855"/>
            <a:ext cy="4534963" cx="8220028"/>
          </a:xfrm>
          <a:custGeom>
            <a:pathLst>
              <a:path w="8332816" extrusionOk="0" h="5894380">
                <a:moveTo>
                  <a:pt y="0" x="1565164"/>
                </a:moveTo>
                <a:lnTo>
                  <a:pt y="1797049" x="8332816"/>
                </a:lnTo>
                <a:lnTo>
                  <a:pt y="5812290" x="8332816"/>
                </a:lnTo>
                <a:cubicBezTo>
                  <a:pt y="5857627" x="8332816"/>
                  <a:pt y="5894380" x="8296063"/>
                  <a:pt y="5894380" x="8250726"/>
                </a:cubicBezTo>
                <a:lnTo>
                  <a:pt y="5894380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7" name="Shape 167"/>
          <p:cNvSpPr/>
          <p:nvPr/>
        </p:nvSpPr>
        <p:spPr>
          <a:xfrm rot="-675178">
            <a:off y="3789108" x="127946"/>
            <a:ext cy="2239994" cx="8412613"/>
          </a:xfrm>
          <a:custGeom>
            <a:pathLst>
              <a:path w="8528044" extrusionOk="0" h="2911464">
                <a:moveTo>
                  <a:pt y="6451" x="8477907"/>
                </a:moveTo>
                <a:cubicBezTo>
                  <a:pt y="18913" x="8507371"/>
                  <a:pt y="48087" x="8528044"/>
                  <a:pt y="82090" x="8528044"/>
                </a:cubicBezTo>
                <a:lnTo>
                  <a:pt y="2911464" x="8528044"/>
                </a:lnTo>
                <a:lnTo>
                  <a:pt y="646970" x="0"/>
                </a:lnTo>
                <a:lnTo>
                  <a:pt y="0" x="171794"/>
                </a:lnTo>
                <a:lnTo>
                  <a:pt y="0" x="8445954"/>
                </a:lnTo>
                <a:cubicBezTo>
                  <a:pt y="0" x="8457288"/>
                  <a:pt y="2297" x="8468086"/>
                  <a:pt y="6451" x="8477907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8" name="Shape 168"/>
          <p:cNvSpPr/>
          <p:nvPr/>
        </p:nvSpPr>
        <p:spPr>
          <a:xfrm rot="-675178">
            <a:off y="2850795" x="8542559"/>
            <a:ext cy="2303765" cx="997556"/>
          </a:xfrm>
          <a:custGeom>
            <a:pathLst>
              <a:path w="1011244" extrusionOk="0" h="2994350">
                <a:moveTo>
                  <a:pt y="0" x="1011244"/>
                </a:moveTo>
                <a:lnTo>
                  <a:pt y="2994350" x="216140"/>
                </a:lnTo>
                <a:lnTo>
                  <a:pt y="2936957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9" name="Shape 169"/>
          <p:cNvSpPr/>
          <p:nvPr/>
        </p:nvSpPr>
        <p:spPr>
          <a:xfrm rot="-675178">
            <a:off y="-280598" x="7604596"/>
            <a:ext cy="3133497" cx="1949787"/>
          </a:xfrm>
          <a:custGeom>
            <a:pathLst>
              <a:path w="1976541" extrusionOk="0" h="4072806">
                <a:moveTo>
                  <a:pt y="0" x="0"/>
                </a:moveTo>
                <a:lnTo>
                  <a:pt y="524841" x="1976541"/>
                </a:lnTo>
                <a:lnTo>
                  <a:pt y="4072806" x="1034432"/>
                </a:lnTo>
                <a:lnTo>
                  <a:pt y="4072806" x="82090"/>
                </a:lnTo>
                <a:cubicBezTo>
                  <a:pt y="4072806" x="36753"/>
                  <a:pt y="4036053" x="0"/>
                  <a:pt y="3990716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0" name="Shape 170"/>
          <p:cNvSpPr/>
          <p:nvPr/>
        </p:nvSpPr>
        <p:spPr>
          <a:xfrm rot="-675178">
            <a:off y="-631538" x="-832855"/>
            <a:ext cy="4534963" cx="8220028"/>
          </a:xfrm>
          <a:custGeom>
            <a:pathLst>
              <a:path w="8332816" extrusionOk="0" h="5894380">
                <a:moveTo>
                  <a:pt y="0" x="1565164"/>
                </a:moveTo>
                <a:lnTo>
                  <a:pt y="1797049" x="8332816"/>
                </a:lnTo>
                <a:lnTo>
                  <a:pt y="5812290" x="8332816"/>
                </a:lnTo>
                <a:cubicBezTo>
                  <a:pt y="5857627" x="8332816"/>
                  <a:pt y="5894380" x="8296063"/>
                  <a:pt y="5894380" x="8250726"/>
                </a:cubicBezTo>
                <a:lnTo>
                  <a:pt y="5894380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1" name="Shape 171"/>
          <p:cNvSpPr/>
          <p:nvPr/>
        </p:nvSpPr>
        <p:spPr>
          <a:xfrm rot="-675178">
            <a:off y="3789108" x="127946"/>
            <a:ext cy="2239994" cx="8412613"/>
          </a:xfrm>
          <a:custGeom>
            <a:pathLst>
              <a:path w="8528044" extrusionOk="0" h="2911464">
                <a:moveTo>
                  <a:pt y="6451" x="8477907"/>
                </a:moveTo>
                <a:cubicBezTo>
                  <a:pt y="18913" x="8507371"/>
                  <a:pt y="48087" x="8528044"/>
                  <a:pt y="82090" x="8528044"/>
                </a:cubicBezTo>
                <a:lnTo>
                  <a:pt y="2911464" x="8528044"/>
                </a:lnTo>
                <a:lnTo>
                  <a:pt y="646970" x="0"/>
                </a:lnTo>
                <a:lnTo>
                  <a:pt y="0" x="171794"/>
                </a:lnTo>
                <a:lnTo>
                  <a:pt y="0" x="8445954"/>
                </a:lnTo>
                <a:cubicBezTo>
                  <a:pt y="0" x="8457288"/>
                  <a:pt y="2297" x="8468086"/>
                  <a:pt y="6451" x="8477907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2" name="Shape 172"/>
          <p:cNvSpPr/>
          <p:nvPr/>
        </p:nvSpPr>
        <p:spPr>
          <a:xfrm rot="-675178">
            <a:off y="2850795" x="8542559"/>
            <a:ext cy="2303765" cx="997556"/>
          </a:xfrm>
          <a:custGeom>
            <a:pathLst>
              <a:path w="1011244" extrusionOk="0" h="2994350">
                <a:moveTo>
                  <a:pt y="0" x="1011244"/>
                </a:moveTo>
                <a:lnTo>
                  <a:pt y="2994350" x="216140"/>
                </a:lnTo>
                <a:lnTo>
                  <a:pt y="2936957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3" name="Shape 173"/>
          <p:cNvSpPr/>
          <p:nvPr/>
        </p:nvSpPr>
        <p:spPr>
          <a:xfrm rot="-675178">
            <a:off y="-280598" x="7604596"/>
            <a:ext cy="3133497" cx="1949787"/>
          </a:xfrm>
          <a:custGeom>
            <a:pathLst>
              <a:path w="1976541" extrusionOk="0" h="4072806">
                <a:moveTo>
                  <a:pt y="0" x="0"/>
                </a:moveTo>
                <a:lnTo>
                  <a:pt y="524841" x="1976541"/>
                </a:lnTo>
                <a:lnTo>
                  <a:pt y="4072806" x="1034432"/>
                </a:lnTo>
                <a:lnTo>
                  <a:pt y="4072806" x="82090"/>
                </a:lnTo>
                <a:cubicBezTo>
                  <a:pt y="4072806" x="36753"/>
                  <a:pt y="4036053" x="0"/>
                  <a:pt y="3990716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 rot="5400000">
            <a:off y="2464915" x="6369803"/>
            <a:ext cy="914400" cx="4149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 rot="5400000">
            <a:off y="-208746" x="2627249"/>
            <a:ext cy="6426300" cx="3406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7" name="Shape 177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0" name="Shape 180"/>
          <p:cNvSpPr/>
          <p:nvPr/>
        </p:nvSpPr>
        <p:spPr>
          <a:xfrm rot="-675178">
            <a:off y="-540337" x="-825705"/>
            <a:ext cy="5652663" cx="7339450"/>
          </a:xfrm>
          <a:custGeom>
            <a:pathLst>
              <a:path w="7440156" extrusionOk="0" h="7347127">
                <a:moveTo>
                  <a:pt y="0" x="1760047"/>
                </a:moveTo>
                <a:lnTo>
                  <a:pt y="1508269" x="7440156"/>
                </a:lnTo>
                <a:lnTo>
                  <a:pt y="7265037" x="7440156"/>
                </a:lnTo>
                <a:cubicBezTo>
                  <a:pt y="7310374" x="7440156"/>
                  <a:pt y="7347127" x="7403403"/>
                  <a:pt y="7347127" x="7358066"/>
                </a:cubicBezTo>
                <a:lnTo>
                  <a:pt y="7347127" x="2707078"/>
                </a:lnTo>
                <a:lnTo>
                  <a:pt y="6628304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1" name="Shape 181"/>
          <p:cNvSpPr/>
          <p:nvPr/>
        </p:nvSpPr>
        <p:spPr>
          <a:xfrm rot="-675178">
            <a:off y="4694419" x="3259675"/>
            <a:ext cy="898218" cx="4337166"/>
          </a:xfrm>
          <a:custGeom>
            <a:pathLst>
              <a:path w="4396677" extrusionOk="0" h="1167472">
                <a:moveTo>
                  <a:pt y="6451" x="4346539"/>
                </a:moveTo>
                <a:cubicBezTo>
                  <a:pt y="18913" x="4376003"/>
                  <a:pt y="48087" x="4396677"/>
                  <a:pt y="82090" x="4396677"/>
                </a:cubicBezTo>
                <a:lnTo>
                  <a:pt y="1167472" x="4396677"/>
                </a:lnTo>
                <a:lnTo>
                  <a:pt y="0" x="0"/>
                </a:lnTo>
                <a:lnTo>
                  <a:pt y="0" x="4314586"/>
                </a:lnTo>
                <a:cubicBezTo>
                  <a:pt y="0" x="4325920"/>
                  <a:pt y="2297" x="4336718"/>
                  <a:pt y="6451" x="4346539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2" name="Shape 182"/>
          <p:cNvSpPr/>
          <p:nvPr/>
        </p:nvSpPr>
        <p:spPr>
          <a:xfrm rot="-675178">
            <a:off y="4079966" x="7672611"/>
            <a:ext cy="1183822" cx="1687415"/>
          </a:xfrm>
          <a:custGeom>
            <a:pathLst>
              <a:path w="1710569" extrusionOk="0" h="1538689">
                <a:moveTo>
                  <a:pt y="1" x="1710569"/>
                </a:moveTo>
                <a:lnTo>
                  <a:pt y="1538689" x="1301993"/>
                </a:lnTo>
                <a:lnTo>
                  <a:pt y="1192965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3" name="Shape 183"/>
          <p:cNvSpPr/>
          <p:nvPr/>
        </p:nvSpPr>
        <p:spPr>
          <a:xfrm rot="-675178">
            <a:off y="-424018" x="6691191"/>
            <a:ext cy="4471483" cx="3024279"/>
          </a:xfrm>
          <a:custGeom>
            <a:pathLst>
              <a:path w="3065776" extrusionOk="0" h="5811871">
                <a:moveTo>
                  <a:pt y="0" x="0"/>
                </a:moveTo>
                <a:lnTo>
                  <a:pt y="814071" x="3065776"/>
                </a:lnTo>
                <a:lnTo>
                  <a:pt y="5811871" x="1738684"/>
                </a:lnTo>
                <a:lnTo>
                  <a:pt y="5811871" x="82090"/>
                </a:lnTo>
                <a:cubicBezTo>
                  <a:pt y="5811871" x="36753"/>
                  <a:pt y="5775118" x="0"/>
                  <a:pt y="5729781" x="0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4" name="Shape 184"/>
          <p:cNvSpPr/>
          <p:nvPr/>
        </p:nvSpPr>
        <p:spPr>
          <a:xfrm rot="-675178">
            <a:off y="-540337" x="-825705"/>
            <a:ext cy="5652663" cx="7339450"/>
          </a:xfrm>
          <a:custGeom>
            <a:pathLst>
              <a:path w="7440156" extrusionOk="0" h="7347127">
                <a:moveTo>
                  <a:pt y="0" x="1760047"/>
                </a:moveTo>
                <a:lnTo>
                  <a:pt y="1508269" x="7440156"/>
                </a:lnTo>
                <a:lnTo>
                  <a:pt y="7265037" x="7440156"/>
                </a:lnTo>
                <a:cubicBezTo>
                  <a:pt y="7310374" x="7440156"/>
                  <a:pt y="7347127" x="7403403"/>
                  <a:pt y="7347127" x="7358066"/>
                </a:cubicBezTo>
                <a:lnTo>
                  <a:pt y="7347127" x="2707078"/>
                </a:lnTo>
                <a:lnTo>
                  <a:pt y="6628304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5" name="Shape 185"/>
          <p:cNvSpPr/>
          <p:nvPr/>
        </p:nvSpPr>
        <p:spPr>
          <a:xfrm rot="-675178">
            <a:off y="4694419" x="3259675"/>
            <a:ext cy="898218" cx="4337166"/>
          </a:xfrm>
          <a:custGeom>
            <a:pathLst>
              <a:path w="4396677" extrusionOk="0" h="1167472">
                <a:moveTo>
                  <a:pt y="6451" x="4346539"/>
                </a:moveTo>
                <a:cubicBezTo>
                  <a:pt y="18913" x="4376003"/>
                  <a:pt y="48087" x="4396677"/>
                  <a:pt y="82090" x="4396677"/>
                </a:cubicBezTo>
                <a:lnTo>
                  <a:pt y="1167472" x="4396677"/>
                </a:lnTo>
                <a:lnTo>
                  <a:pt y="0" x="0"/>
                </a:lnTo>
                <a:lnTo>
                  <a:pt y="0" x="4314586"/>
                </a:lnTo>
                <a:cubicBezTo>
                  <a:pt y="0" x="4325920"/>
                  <a:pt y="2297" x="4336718"/>
                  <a:pt y="6451" x="4346539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6" name="Shape 186"/>
          <p:cNvSpPr/>
          <p:nvPr/>
        </p:nvSpPr>
        <p:spPr>
          <a:xfrm rot="-675178">
            <a:off y="4079966" x="7672611"/>
            <a:ext cy="1183822" cx="1687415"/>
          </a:xfrm>
          <a:custGeom>
            <a:pathLst>
              <a:path w="1710569" extrusionOk="0" h="1538689">
                <a:moveTo>
                  <a:pt y="1" x="1710569"/>
                </a:moveTo>
                <a:lnTo>
                  <a:pt y="1538689" x="1301993"/>
                </a:lnTo>
                <a:lnTo>
                  <a:pt y="1192965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7" name="Shape 187"/>
          <p:cNvSpPr/>
          <p:nvPr/>
        </p:nvSpPr>
        <p:spPr>
          <a:xfrm rot="-675178">
            <a:off y="-424018" x="6691191"/>
            <a:ext cy="4471483" cx="3024279"/>
          </a:xfrm>
          <a:custGeom>
            <a:pathLst>
              <a:path w="3065776" extrusionOk="0" h="5811871">
                <a:moveTo>
                  <a:pt y="0" x="0"/>
                </a:moveTo>
                <a:lnTo>
                  <a:pt y="814071" x="3065776"/>
                </a:lnTo>
                <a:lnTo>
                  <a:pt y="5811871" x="1738684"/>
                </a:lnTo>
                <a:lnTo>
                  <a:pt y="5811871" x="82090"/>
                </a:lnTo>
                <a:cubicBezTo>
                  <a:pt y="5811871" x="36753"/>
                  <a:pt y="5775118" x="0"/>
                  <a:pt y="5729781" x="0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3000">
                <a:solidFill>
                  <a:srgbClr val="FFFFFF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pic>
        <p:nvPicPr>
          <p:cNvPr id="191" name="Shape 19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y="381000" x="609600"/>
            <a:ext cy="523875" cx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842891" x="0"/>
            <a:ext cy="685799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946671" x="1114424"/>
            <a:ext cy="2753099" cx="7610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/>
          <p:nvPr/>
        </p:nvSpPr>
        <p:spPr>
          <a:xfrm rot="685443">
            <a:off y="577493" x="-834982"/>
            <a:ext cy="4738125" cx="3559419"/>
          </a:xfrm>
          <a:custGeom>
            <a:pathLst>
              <a:path w="3615441" extrusionOk="0" h="6151724">
                <a:moveTo>
                  <a:pt y="0" x="0"/>
                </a:moveTo>
                <a:lnTo>
                  <a:pt y="0" x="3533351"/>
                </a:lnTo>
                <a:cubicBezTo>
                  <a:pt y="0" x="3578688"/>
                  <a:pt y="36753" x="3615441"/>
                  <a:pt y="82090" x="3615441"/>
                </a:cubicBezTo>
                <a:lnTo>
                  <a:pt y="5623909" x="3615441"/>
                </a:lnTo>
                <a:lnTo>
                  <a:pt y="6151724" x="1663219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" name="Shape 27"/>
          <p:cNvSpPr/>
          <p:nvPr/>
        </p:nvSpPr>
        <p:spPr>
          <a:xfrm rot="685443">
            <a:off y="-398359" x="46744"/>
            <a:ext cy="1068884" cx="3677514"/>
          </a:xfrm>
          <a:custGeom>
            <a:pathLst>
              <a:path w="3735394" extrusionOk="0" h="1387781">
                <a:moveTo>
                  <a:pt y="1009924" x="0"/>
                </a:moveTo>
                <a:lnTo>
                  <a:pt y="0" x="3735394"/>
                </a:lnTo>
                <a:lnTo>
                  <a:pt y="1305691" x="3735394"/>
                </a:lnTo>
                <a:cubicBezTo>
                  <a:pt y="1351028" x="3735394"/>
                  <a:pt y="1387781" x="3698641"/>
                  <a:pt y="1387781" x="3653304"/>
                </a:cubicBezTo>
                <a:lnTo>
                  <a:pt y="1387781" x="102160"/>
                </a:ln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8" name="Shape 28"/>
          <p:cNvSpPr/>
          <p:nvPr/>
        </p:nvSpPr>
        <p:spPr>
          <a:xfrm rot="685443">
            <a:off y="4936763" x="2162078"/>
            <a:ext cy="412526" cx="1950328"/>
          </a:xfrm>
          <a:custGeom>
            <a:pathLst>
              <a:path w="1981025" extrusionOk="0" h="535602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1981025"/>
                </a:lnTo>
                <a:lnTo>
                  <a:pt y="535602" x="0"/>
                </a:lnTo>
                <a:lnTo>
                  <a:pt y="82090" x="0"/>
                </a:lnTo>
                <a:cubicBezTo>
                  <a:pt y="48087" x="0"/>
                  <a:pt y="18913" x="20674"/>
                  <a:pt y="6451" x="50137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 rot="685443">
            <a:off y="-492954" x="3240433"/>
            <a:ext cy="6028087" cx="6677829"/>
          </a:xfrm>
          <a:custGeom>
            <a:pathLst>
              <a:path w="6782931" extrusionOk="0" h="7826540">
                <a:moveTo>
                  <a:pt y="1349945" x="0"/>
                </a:moveTo>
                <a:lnTo>
                  <a:pt y="0" x="4993024"/>
                </a:lnTo>
                <a:lnTo>
                  <a:pt y="6620302" x="6782931"/>
                </a:lnTo>
                <a:lnTo>
                  <a:pt y="7826540" x="2321435"/>
                </a:lnTo>
                <a:lnTo>
                  <a:pt y="7826540" x="82090"/>
                </a:lnTo>
                <a:cubicBezTo>
                  <a:pt y="7826540" x="36753"/>
                  <a:pt y="7789787" x="0"/>
                  <a:pt y="7744450" x="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" name="Shape 30"/>
          <p:cNvSpPr/>
          <p:nvPr/>
        </p:nvSpPr>
        <p:spPr>
          <a:xfrm rot="685443">
            <a:off y="577493" x="-834982"/>
            <a:ext cy="4738125" cx="3559419"/>
          </a:xfrm>
          <a:custGeom>
            <a:pathLst>
              <a:path w="3615441" extrusionOk="0" h="6151724">
                <a:moveTo>
                  <a:pt y="0" x="0"/>
                </a:moveTo>
                <a:lnTo>
                  <a:pt y="0" x="3533351"/>
                </a:lnTo>
                <a:cubicBezTo>
                  <a:pt y="0" x="3578688"/>
                  <a:pt y="36753" x="3615441"/>
                  <a:pt y="82090" x="3615441"/>
                </a:cubicBezTo>
                <a:lnTo>
                  <a:pt y="5623909" x="3615441"/>
                </a:lnTo>
                <a:lnTo>
                  <a:pt y="6151724" x="1663219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" name="Shape 31"/>
          <p:cNvSpPr/>
          <p:nvPr/>
        </p:nvSpPr>
        <p:spPr>
          <a:xfrm rot="685443">
            <a:off y="-398359" x="46744"/>
            <a:ext cy="1068884" cx="3677514"/>
          </a:xfrm>
          <a:custGeom>
            <a:pathLst>
              <a:path w="3735394" extrusionOk="0" h="1387781">
                <a:moveTo>
                  <a:pt y="1009924" x="0"/>
                </a:moveTo>
                <a:lnTo>
                  <a:pt y="0" x="3735394"/>
                </a:lnTo>
                <a:lnTo>
                  <a:pt y="1305691" x="3735394"/>
                </a:lnTo>
                <a:cubicBezTo>
                  <a:pt y="1351028" x="3735394"/>
                  <a:pt y="1387781" x="3698641"/>
                  <a:pt y="1387781" x="3653304"/>
                </a:cubicBezTo>
                <a:lnTo>
                  <a:pt y="1387781" x="102160"/>
                </a:ln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2" name="Shape 32"/>
          <p:cNvSpPr/>
          <p:nvPr/>
        </p:nvSpPr>
        <p:spPr>
          <a:xfrm rot="685443">
            <a:off y="4936763" x="2162078"/>
            <a:ext cy="412526" cx="1950328"/>
          </a:xfrm>
          <a:custGeom>
            <a:pathLst>
              <a:path w="1981025" extrusionOk="0" h="535602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1981025"/>
                </a:lnTo>
                <a:lnTo>
                  <a:pt y="535602" x="0"/>
                </a:lnTo>
                <a:lnTo>
                  <a:pt y="82090" x="0"/>
                </a:lnTo>
                <a:cubicBezTo>
                  <a:pt y="48087" x="0"/>
                  <a:pt y="18913" x="20674"/>
                  <a:pt y="6451" x="50137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" name="Shape 33"/>
          <p:cNvSpPr/>
          <p:nvPr/>
        </p:nvSpPr>
        <p:spPr>
          <a:xfrm rot="685443">
            <a:off y="-492954" x="3240433"/>
            <a:ext cy="6028087" cx="6677829"/>
          </a:xfrm>
          <a:custGeom>
            <a:pathLst>
              <a:path w="6782931" extrusionOk="0" h="7826540">
                <a:moveTo>
                  <a:pt y="1349945" x="0"/>
                </a:moveTo>
                <a:lnTo>
                  <a:pt y="0" x="4993024"/>
                </a:lnTo>
                <a:lnTo>
                  <a:pt y="6620302" x="6782931"/>
                </a:lnTo>
                <a:lnTo>
                  <a:pt y="7826540" x="2321435"/>
                </a:lnTo>
                <a:lnTo>
                  <a:pt y="7826540" x="82090"/>
                </a:lnTo>
                <a:cubicBezTo>
                  <a:pt y="7826540" x="36753"/>
                  <a:pt y="7789787" x="0"/>
                  <a:pt y="7744450" x="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icture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y="3769076" x="0"/>
            <a:ext cy="685799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y="4457700" x="914400"/>
            <a:ext cy="685799" cx="8001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/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/>
          <p:nvPr>
            <p:ph idx="2" type="pic"/>
          </p:nvPr>
        </p:nvSpPr>
        <p:spPr>
          <a:xfrm>
            <a:off y="847164" x="927100"/>
            <a:ext cy="2914799" cx="7988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400299" x="0"/>
            <a:ext cy="17145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113455" x="914400"/>
            <a:ext cy="582899" cx="8001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9C9C9C"/>
              </a:buClr>
              <a:buFont typeface="Questrial"/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/>
          <p:nvPr/>
        </p:nvSpPr>
        <p:spPr>
          <a:xfrm rot="685443">
            <a:off y="-793770" x="-5256"/>
            <a:ext cy="2648121" cx="7296586"/>
          </a:xfrm>
          <a:custGeom>
            <a:pathLst>
              <a:path w="7411427" extrusionOk="0" h="3438177">
                <a:moveTo>
                  <a:pt y="1985886" x="0"/>
                </a:moveTo>
                <a:lnTo>
                  <a:pt y="0" x="7411427"/>
                </a:lnTo>
                <a:lnTo>
                  <a:pt y="3356087" x="7411427"/>
                </a:lnTo>
                <a:cubicBezTo>
                  <a:pt y="3401424" x="7411427"/>
                  <a:pt y="3438177" x="7374674"/>
                  <a:pt y="3438177" x="7329337"/>
                </a:cubicBezTo>
                <a:lnTo>
                  <a:pt y="3438177" x="389140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Shape 47"/>
          <p:cNvSpPr/>
          <p:nvPr/>
        </p:nvSpPr>
        <p:spPr>
          <a:xfrm rot="685443">
            <a:off y="1766538" x="-728660"/>
            <a:ext cy="3912734" cx="6889925"/>
          </a:xfrm>
          <a:custGeom>
            <a:pathLst>
              <a:path w="6998365" extrusionOk="0" h="5080081">
                <a:moveTo>
                  <a:pt y="0" x="0"/>
                </a:moveTo>
                <a:lnTo>
                  <a:pt y="0" x="6916275"/>
                </a:lnTo>
                <a:cubicBezTo>
                  <a:pt y="0" x="6961612"/>
                  <a:pt y="36753" x="6998365"/>
                  <a:pt y="82090" x="6998365"/>
                </a:cubicBezTo>
                <a:lnTo>
                  <a:pt y="3569608" x="6998365"/>
                </a:lnTo>
                <a:lnTo>
                  <a:pt y="5080081" x="1361203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Shape 48"/>
          <p:cNvSpPr/>
          <p:nvPr/>
        </p:nvSpPr>
        <p:spPr>
          <a:xfrm rot="685443">
            <a:off y="2798403" x="6358573"/>
            <a:ext cy="2729653" cx="3054205"/>
          </a:xfrm>
          <a:custGeom>
            <a:pathLst>
              <a:path w="3102275" extrusionOk="0" h="3544033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2375388"/>
                </a:lnTo>
                <a:lnTo>
                  <a:pt y="2712781" x="3102275"/>
                </a:lnTo>
                <a:lnTo>
                  <a:pt y="3544033" x="0"/>
                </a:lnTo>
                <a:lnTo>
                  <a:pt y="82090" x="0"/>
                </a:lnTo>
                <a:cubicBezTo>
                  <a:pt y="48087" x="0"/>
                  <a:pt y="18913" x="20673"/>
                  <a:pt y="6451" x="50137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9" name="Shape 49"/>
          <p:cNvSpPr/>
          <p:nvPr/>
        </p:nvSpPr>
        <p:spPr>
          <a:xfrm rot="685443">
            <a:off y="-114743" x="7342746"/>
            <a:ext cy="2942872" cx="2314204"/>
          </a:xfrm>
          <a:custGeom>
            <a:pathLst>
              <a:path w="2350627" extrusionOk="0" h="3820866">
                <a:moveTo>
                  <a:pt y="355523" x="1"/>
                </a:moveTo>
                <a:lnTo>
                  <a:pt y="0" x="1326829"/>
                </a:lnTo>
                <a:lnTo>
                  <a:pt y="3820866" x="2350627"/>
                </a:lnTo>
                <a:lnTo>
                  <a:pt y="3820866" x="82091"/>
                </a:lnTo>
                <a:cubicBezTo>
                  <a:pt y="3820866" x="36754"/>
                  <a:pt y="3784113" x="1"/>
                  <a:pt y="3738776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0" name="Shape 50"/>
          <p:cNvSpPr/>
          <p:nvPr/>
        </p:nvSpPr>
        <p:spPr>
          <a:xfrm rot="685443">
            <a:off y="-793770" x="-5256"/>
            <a:ext cy="2648121" cx="7296586"/>
          </a:xfrm>
          <a:custGeom>
            <a:pathLst>
              <a:path w="7411427" extrusionOk="0" h="3438177">
                <a:moveTo>
                  <a:pt y="1985886" x="0"/>
                </a:moveTo>
                <a:lnTo>
                  <a:pt y="0" x="7411427"/>
                </a:lnTo>
                <a:lnTo>
                  <a:pt y="3356087" x="7411427"/>
                </a:lnTo>
                <a:cubicBezTo>
                  <a:pt y="3401424" x="7411427"/>
                  <a:pt y="3438177" x="7374674"/>
                  <a:pt y="3438177" x="7329337"/>
                </a:cubicBezTo>
                <a:lnTo>
                  <a:pt y="3438177" x="389140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1" name="Shape 51"/>
          <p:cNvSpPr/>
          <p:nvPr/>
        </p:nvSpPr>
        <p:spPr>
          <a:xfrm rot="685443">
            <a:off y="1766538" x="-728660"/>
            <a:ext cy="3912734" cx="6889925"/>
          </a:xfrm>
          <a:custGeom>
            <a:pathLst>
              <a:path w="6998365" extrusionOk="0" h="5080081">
                <a:moveTo>
                  <a:pt y="0" x="0"/>
                </a:moveTo>
                <a:lnTo>
                  <a:pt y="0" x="6916275"/>
                </a:lnTo>
                <a:cubicBezTo>
                  <a:pt y="0" x="6961612"/>
                  <a:pt y="36753" x="6998365"/>
                  <a:pt y="82090" x="6998365"/>
                </a:cubicBezTo>
                <a:lnTo>
                  <a:pt y="3569608" x="6998365"/>
                </a:lnTo>
                <a:lnTo>
                  <a:pt y="5080081" x="1361203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2" name="Shape 52"/>
          <p:cNvSpPr/>
          <p:nvPr/>
        </p:nvSpPr>
        <p:spPr>
          <a:xfrm rot="685443">
            <a:off y="2798403" x="6358573"/>
            <a:ext cy="2729653" cx="3054205"/>
          </a:xfrm>
          <a:custGeom>
            <a:pathLst>
              <a:path w="3102275" extrusionOk="0" h="3544033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2375388"/>
                </a:lnTo>
                <a:lnTo>
                  <a:pt y="2712781" x="3102275"/>
                </a:lnTo>
                <a:lnTo>
                  <a:pt y="3544033" x="0"/>
                </a:lnTo>
                <a:lnTo>
                  <a:pt y="82090" x="0"/>
                </a:lnTo>
                <a:cubicBezTo>
                  <a:pt y="48087" x="0"/>
                  <a:pt y="18913" x="20673"/>
                  <a:pt y="6451" x="50137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3" name="Shape 53"/>
          <p:cNvSpPr/>
          <p:nvPr/>
        </p:nvSpPr>
        <p:spPr>
          <a:xfrm rot="685443">
            <a:off y="-114743" x="7342746"/>
            <a:ext cy="2942872" cx="2314204"/>
          </a:xfrm>
          <a:custGeom>
            <a:pathLst>
              <a:path w="2350627" extrusionOk="0" h="3820866">
                <a:moveTo>
                  <a:pt y="355523" x="1"/>
                </a:moveTo>
                <a:lnTo>
                  <a:pt y="0" x="1326829"/>
                </a:lnTo>
                <a:lnTo>
                  <a:pt y="3820866" x="2350627"/>
                </a:lnTo>
                <a:lnTo>
                  <a:pt y="3820866" x="82091"/>
                </a:lnTo>
                <a:cubicBezTo>
                  <a:pt y="3820866" x="36754"/>
                  <a:pt y="3784113" x="1"/>
                  <a:pt y="3738776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842891" x="0"/>
            <a:ext cy="685799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946672" x="1117600"/>
            <a:ext cy="2761200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 indent="-354012" marL="2055812">
              <a:spcBef>
                <a:spcPts val="0"/>
              </a:spcBef>
              <a:defRPr/>
            </a:lvl6pPr>
            <a:lvl7pPr rtl="0" indent="-354012" marL="2055812">
              <a:spcBef>
                <a:spcPts val="0"/>
              </a:spcBef>
              <a:defRPr/>
            </a:lvl7pPr>
            <a:lvl8pPr rtl="0" indent="-354012" marL="2055812">
              <a:spcBef>
                <a:spcPts val="0"/>
              </a:spcBef>
              <a:defRPr/>
            </a:lvl8pPr>
            <a:lvl9pPr rtl="0" indent="-354012" marL="2055812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y="1946672" x="5147533"/>
            <a:ext cy="2761200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 indent="-354012" marL="2055812">
              <a:spcBef>
                <a:spcPts val="0"/>
              </a:spcBef>
              <a:defRPr/>
            </a:lvl6pPr>
            <a:lvl7pPr rtl="0" indent="-354012" marL="2055812">
              <a:spcBef>
                <a:spcPts val="0"/>
              </a:spcBef>
              <a:defRPr/>
            </a:lvl7pPr>
            <a:lvl8pPr rtl="0" indent="-354012" marL="2055812">
              <a:spcBef>
                <a:spcPts val="0"/>
              </a:spcBef>
              <a:defRPr/>
            </a:lvl8pPr>
            <a:lvl9pPr rtl="0" indent="-354012" marL="2055812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/>
          <p:nvPr/>
        </p:nvSpPr>
        <p:spPr>
          <a:xfrm rot="-675178">
            <a:off y="-540257" x="-826025"/>
            <a:ext cy="5650719" cx="7339205"/>
          </a:xfrm>
          <a:custGeom>
            <a:pathLst>
              <a:path w="7439907" extrusionOk="0" h="7344599">
                <a:moveTo>
                  <a:pt y="0" x="1760047"/>
                </a:moveTo>
                <a:lnTo>
                  <a:pt y="1508202" x="7439906"/>
                </a:lnTo>
                <a:lnTo>
                  <a:pt y="7262509" x="7439907"/>
                </a:lnTo>
                <a:cubicBezTo>
                  <a:pt y="7307846" x="7439906"/>
                  <a:pt y="7344599" x="7403153"/>
                  <a:pt y="7344599" x="7357816"/>
                </a:cubicBezTo>
                <a:lnTo>
                  <a:pt y="7344599" x="2697558"/>
                </a:lnTo>
                <a:lnTo>
                  <a:pt y="6628303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2" name="Shape 62"/>
          <p:cNvSpPr/>
          <p:nvPr/>
        </p:nvSpPr>
        <p:spPr>
          <a:xfrm rot="-675178">
            <a:off y="4695366" x="3269908"/>
            <a:ext cy="896322" cx="4328010"/>
          </a:xfrm>
          <a:custGeom>
            <a:pathLst>
              <a:path w="4387395" extrusionOk="0" h="1165008">
                <a:moveTo>
                  <a:pt y="6451" x="4337258"/>
                </a:moveTo>
                <a:cubicBezTo>
                  <a:pt y="18913" x="4366722"/>
                  <a:pt y="48087" x="4387395"/>
                  <a:pt y="82090" x="4387395"/>
                </a:cubicBezTo>
                <a:lnTo>
                  <a:pt y="1165008" x="4387395"/>
                </a:lnTo>
                <a:lnTo>
                  <a:pt y="0" x="0"/>
                </a:lnTo>
                <a:lnTo>
                  <a:pt y="0" x="4305305"/>
                </a:lnTo>
                <a:cubicBezTo>
                  <a:pt y="0" x="4316639"/>
                  <a:pt y="2297" x="4327437"/>
                  <a:pt y="6451" x="4337258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3" name="Shape 63"/>
          <p:cNvSpPr/>
          <p:nvPr/>
        </p:nvSpPr>
        <p:spPr>
          <a:xfrm rot="-675178">
            <a:off y="4081960" x="7673772"/>
            <a:ext cy="1181755" cx="1685891"/>
          </a:xfrm>
          <a:custGeom>
            <a:pathLst>
              <a:path w="1709024" extrusionOk="0" h="1536003">
                <a:moveTo>
                  <a:pt y="0" x="1709024"/>
                </a:moveTo>
                <a:lnTo>
                  <a:pt y="1536003" x="1301161"/>
                </a:lnTo>
                <a:lnTo>
                  <a:pt y="1190500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4" name="Shape 64"/>
          <p:cNvSpPr/>
          <p:nvPr/>
        </p:nvSpPr>
        <p:spPr>
          <a:xfrm rot="-675178">
            <a:off y="-423880" x="6692699"/>
            <a:ext cy="4471483" cx="3022856"/>
          </a:xfrm>
          <a:custGeom>
            <a:pathLst>
              <a:path w="3064333" extrusionOk="0" h="5811872">
                <a:moveTo>
                  <a:pt y="0" x="0"/>
                </a:moveTo>
                <a:lnTo>
                  <a:pt y="813688" x="3064333"/>
                </a:lnTo>
                <a:lnTo>
                  <a:pt y="5811872" x="1737140"/>
                </a:lnTo>
                <a:lnTo>
                  <a:pt y="5811872" x="82090"/>
                </a:lnTo>
                <a:cubicBezTo>
                  <a:pt y="5811872" x="36753"/>
                  <a:pt y="5775119" x="0"/>
                  <a:pt y="5729782" x="0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5" name="Shape 65"/>
          <p:cNvSpPr/>
          <p:nvPr/>
        </p:nvSpPr>
        <p:spPr>
          <a:xfrm rot="-675178">
            <a:off y="-540257" x="-826025"/>
            <a:ext cy="5650719" cx="7339205"/>
          </a:xfrm>
          <a:custGeom>
            <a:pathLst>
              <a:path w="7439907" extrusionOk="0" h="7344599">
                <a:moveTo>
                  <a:pt y="0" x="1760047"/>
                </a:moveTo>
                <a:lnTo>
                  <a:pt y="1508202" x="7439906"/>
                </a:lnTo>
                <a:lnTo>
                  <a:pt y="7262509" x="7439907"/>
                </a:lnTo>
                <a:cubicBezTo>
                  <a:pt y="7307846" x="7439906"/>
                  <a:pt y="7344599" x="7403153"/>
                  <a:pt y="7344599" x="7357816"/>
                </a:cubicBezTo>
                <a:lnTo>
                  <a:pt y="7344599" x="2697558"/>
                </a:lnTo>
                <a:lnTo>
                  <a:pt y="6628303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6" name="Shape 66"/>
          <p:cNvSpPr/>
          <p:nvPr/>
        </p:nvSpPr>
        <p:spPr>
          <a:xfrm rot="-675178">
            <a:off y="4695366" x="3269908"/>
            <a:ext cy="896322" cx="4328010"/>
          </a:xfrm>
          <a:custGeom>
            <a:pathLst>
              <a:path w="4387395" extrusionOk="0" h="1165008">
                <a:moveTo>
                  <a:pt y="6451" x="4337258"/>
                </a:moveTo>
                <a:cubicBezTo>
                  <a:pt y="18913" x="4366722"/>
                  <a:pt y="48087" x="4387395"/>
                  <a:pt y="82090" x="4387395"/>
                </a:cubicBezTo>
                <a:lnTo>
                  <a:pt y="1165008" x="4387395"/>
                </a:lnTo>
                <a:lnTo>
                  <a:pt y="0" x="0"/>
                </a:lnTo>
                <a:lnTo>
                  <a:pt y="0" x="4305305"/>
                </a:lnTo>
                <a:cubicBezTo>
                  <a:pt y="0" x="4316639"/>
                  <a:pt y="2297" x="4327437"/>
                  <a:pt y="6451" x="4337258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7" name="Shape 67"/>
          <p:cNvSpPr/>
          <p:nvPr/>
        </p:nvSpPr>
        <p:spPr>
          <a:xfrm rot="-675178">
            <a:off y="4081960" x="7673772"/>
            <a:ext cy="1181755" cx="1685891"/>
          </a:xfrm>
          <a:custGeom>
            <a:pathLst>
              <a:path w="1709024" extrusionOk="0" h="1536003">
                <a:moveTo>
                  <a:pt y="0" x="1709024"/>
                </a:moveTo>
                <a:lnTo>
                  <a:pt y="1536003" x="1301161"/>
                </a:lnTo>
                <a:lnTo>
                  <a:pt y="1190500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8" name="Shape 68"/>
          <p:cNvSpPr/>
          <p:nvPr/>
        </p:nvSpPr>
        <p:spPr>
          <a:xfrm rot="-675178">
            <a:off y="-423880" x="6692699"/>
            <a:ext cy="4471483" cx="3022856"/>
          </a:xfrm>
          <a:custGeom>
            <a:pathLst>
              <a:path w="3064333" extrusionOk="0" h="5811872">
                <a:moveTo>
                  <a:pt y="0" x="0"/>
                </a:moveTo>
                <a:lnTo>
                  <a:pt y="813688" x="3064333"/>
                </a:lnTo>
                <a:lnTo>
                  <a:pt y="5811872" x="1737140"/>
                </a:lnTo>
                <a:lnTo>
                  <a:pt y="5811872" x="82090"/>
                </a:lnTo>
                <a:cubicBezTo>
                  <a:pt y="5811872" x="36753"/>
                  <a:pt y="5775119" x="0"/>
                  <a:pt y="5729782" x="0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842891" x="0"/>
            <a:ext cy="685799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513284" x="1120587"/>
            <a:ext cy="658500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Questrial"/>
              <a:buNone/>
              <a:defRPr/>
            </a:lvl1pPr>
            <a:lvl2pPr rtl="0" indent="0" marL="457200">
              <a:spcBef>
                <a:spcPts val="0"/>
              </a:spcBef>
              <a:buFont typeface="Questrial"/>
              <a:buNone/>
              <a:defRPr/>
            </a:lvl2pPr>
            <a:lvl3pPr rtl="0" indent="0" marL="914400">
              <a:spcBef>
                <a:spcPts val="0"/>
              </a:spcBef>
              <a:buFont typeface="Questrial"/>
              <a:buNone/>
              <a:defRPr/>
            </a:lvl3pPr>
            <a:lvl4pPr rtl="0" indent="0" marL="1371600">
              <a:spcBef>
                <a:spcPts val="0"/>
              </a:spcBef>
              <a:buFont typeface="Questrial"/>
              <a:buNone/>
              <a:defRPr/>
            </a:lvl4pPr>
            <a:lvl5pPr rtl="0" indent="0" marL="1828800">
              <a:spcBef>
                <a:spcPts val="0"/>
              </a:spcBef>
              <a:buFont typeface="Questrial"/>
              <a:buNone/>
              <a:defRPr/>
            </a:lvl5pPr>
            <a:lvl6pPr rtl="0" indent="0" marL="2286000">
              <a:spcBef>
                <a:spcPts val="0"/>
              </a:spcBef>
              <a:buFont typeface="Questrial"/>
              <a:buNone/>
              <a:defRPr/>
            </a:lvl6pPr>
            <a:lvl7pPr rtl="0" indent="0" marL="2743200">
              <a:spcBef>
                <a:spcPts val="0"/>
              </a:spcBef>
              <a:buFont typeface="Questrial"/>
              <a:buNone/>
              <a:defRPr/>
            </a:lvl7pPr>
            <a:lvl8pPr rtl="0" indent="0" marL="3200400">
              <a:spcBef>
                <a:spcPts val="0"/>
              </a:spcBef>
              <a:buFont typeface="Questrial"/>
              <a:buNone/>
              <a:defRPr/>
            </a:lvl8pPr>
            <a:lvl9pPr rtl="0" indent="0" marL="3657600">
              <a:spcBef>
                <a:spcPts val="0"/>
              </a:spcBef>
              <a:buFont typeface="Questrial"/>
              <a:buNone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y="2299446" x="1120587"/>
            <a:ext cy="2408399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 indent="-354012" marL="2055812">
              <a:spcBef>
                <a:spcPts val="0"/>
              </a:spcBef>
              <a:defRPr/>
            </a:lvl6pPr>
            <a:lvl7pPr rtl="0" indent="-354012" marL="2055812">
              <a:spcBef>
                <a:spcPts val="0"/>
              </a:spcBef>
              <a:defRPr/>
            </a:lvl7pPr>
            <a:lvl8pPr rtl="0" indent="-354012" marL="2055812">
              <a:spcBef>
                <a:spcPts val="0"/>
              </a:spcBef>
              <a:defRPr/>
            </a:lvl8pPr>
            <a:lvl9pPr rtl="0" indent="-354012" marL="2055812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3" type="body"/>
          </p:nvPr>
        </p:nvSpPr>
        <p:spPr>
          <a:xfrm>
            <a:off y="1513284" x="5147533"/>
            <a:ext cy="658500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Questrial"/>
              <a:buNone/>
              <a:defRPr/>
            </a:lvl1pPr>
            <a:lvl2pPr rtl="0" indent="0" marL="457200">
              <a:spcBef>
                <a:spcPts val="0"/>
              </a:spcBef>
              <a:buFont typeface="Questrial"/>
              <a:buNone/>
              <a:defRPr/>
            </a:lvl2pPr>
            <a:lvl3pPr rtl="0" indent="0" marL="914400">
              <a:spcBef>
                <a:spcPts val="0"/>
              </a:spcBef>
              <a:buFont typeface="Questrial"/>
              <a:buNone/>
              <a:defRPr/>
            </a:lvl3pPr>
            <a:lvl4pPr rtl="0" indent="0" marL="1371600">
              <a:spcBef>
                <a:spcPts val="0"/>
              </a:spcBef>
              <a:buFont typeface="Questrial"/>
              <a:buNone/>
              <a:defRPr/>
            </a:lvl4pPr>
            <a:lvl5pPr rtl="0" indent="0" marL="1828800">
              <a:spcBef>
                <a:spcPts val="0"/>
              </a:spcBef>
              <a:buFont typeface="Questrial"/>
              <a:buNone/>
              <a:defRPr/>
            </a:lvl5pPr>
            <a:lvl6pPr rtl="0" indent="0" marL="2286000">
              <a:spcBef>
                <a:spcPts val="0"/>
              </a:spcBef>
              <a:buFont typeface="Questrial"/>
              <a:buNone/>
              <a:defRPr/>
            </a:lvl6pPr>
            <a:lvl7pPr rtl="0" indent="0" marL="2743200">
              <a:spcBef>
                <a:spcPts val="0"/>
              </a:spcBef>
              <a:buFont typeface="Questrial"/>
              <a:buNone/>
              <a:defRPr/>
            </a:lvl7pPr>
            <a:lvl8pPr rtl="0" indent="0" marL="3200400">
              <a:spcBef>
                <a:spcPts val="0"/>
              </a:spcBef>
              <a:buFont typeface="Questrial"/>
              <a:buNone/>
              <a:defRPr/>
            </a:lvl8pPr>
            <a:lvl9pPr rtl="0" indent="0" marL="3657600">
              <a:spcBef>
                <a:spcPts val="0"/>
              </a:spcBef>
              <a:buFont typeface="Questrial"/>
              <a:buNone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4" type="body"/>
          </p:nvPr>
        </p:nvSpPr>
        <p:spPr>
          <a:xfrm>
            <a:off y="2299446" x="5147533"/>
            <a:ext cy="2408399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 indent="-354012" marL="2055812">
              <a:spcBef>
                <a:spcPts val="0"/>
              </a:spcBef>
              <a:defRPr/>
            </a:lvl6pPr>
            <a:lvl7pPr rtl="0" indent="-354012" marL="2055812">
              <a:spcBef>
                <a:spcPts val="0"/>
              </a:spcBef>
              <a:defRPr/>
            </a:lvl7pPr>
            <a:lvl8pPr rtl="0" indent="-354012" marL="2055812">
              <a:spcBef>
                <a:spcPts val="0"/>
              </a:spcBef>
              <a:defRPr/>
            </a:lvl8pPr>
            <a:lvl9pPr rtl="0" indent="-354012" marL="2055812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cxnSp>
        <p:nvCxnSpPr>
          <p:cNvPr id="78" name="Shape 78"/>
          <p:cNvCxnSpPr/>
          <p:nvPr/>
        </p:nvCxnSpPr>
        <p:spPr>
          <a:xfrm>
            <a:off y="2178423" x="1212028"/>
            <a:ext cy="1199" cx="3383399"/>
          </a:xfrm>
          <a:prstGeom prst="straightConnector1">
            <a:avLst/>
          </a:prstGeom>
          <a:noFill/>
          <a:ln w="38100" cap="flat">
            <a:solidFill>
              <a:srgbClr val="D8D8D8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79" name="Shape 79"/>
          <p:cNvCxnSpPr/>
          <p:nvPr/>
        </p:nvCxnSpPr>
        <p:spPr>
          <a:xfrm>
            <a:off y="2178423" x="5238973"/>
            <a:ext cy="1199" cx="3383399"/>
          </a:xfrm>
          <a:prstGeom prst="straightConnector1">
            <a:avLst/>
          </a:prstGeom>
          <a:noFill/>
          <a:ln w="38100" cap="flat">
            <a:solidFill>
              <a:srgbClr val="D8D8D8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0" name="Shape 80"/>
          <p:cNvCxnSpPr/>
          <p:nvPr/>
        </p:nvCxnSpPr>
        <p:spPr>
          <a:xfrm>
            <a:off y="2178423" x="1212028"/>
            <a:ext cy="1199" cx="3383399"/>
          </a:xfrm>
          <a:prstGeom prst="straightConnector1">
            <a:avLst/>
          </a:prstGeom>
          <a:noFill/>
          <a:ln w="38100" cap="flat">
            <a:solidFill>
              <a:srgbClr val="D8D8D8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1" name="Shape 81"/>
          <p:cNvCxnSpPr/>
          <p:nvPr/>
        </p:nvCxnSpPr>
        <p:spPr>
          <a:xfrm>
            <a:off y="2178423" x="5238973"/>
            <a:ext cy="1199" cx="3383399"/>
          </a:xfrm>
          <a:prstGeom prst="straightConnector1">
            <a:avLst/>
          </a:prstGeom>
          <a:noFill/>
          <a:ln w="38100" cap="flat">
            <a:solidFill>
              <a:srgbClr val="D8D8D8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2" name="Shape 82"/>
          <p:cNvCxnSpPr/>
          <p:nvPr/>
        </p:nvCxnSpPr>
        <p:spPr>
          <a:xfrm>
            <a:off y="2178423" x="1212028"/>
            <a:ext cy="1199" cx="3383399"/>
          </a:xfrm>
          <a:prstGeom prst="straightConnector1">
            <a:avLst/>
          </a:prstGeom>
          <a:noFill/>
          <a:ln w="38100" cap="flat">
            <a:solidFill>
              <a:srgbClr val="D8D8D8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3" name="Shape 83"/>
          <p:cNvCxnSpPr/>
          <p:nvPr/>
        </p:nvCxnSpPr>
        <p:spPr>
          <a:xfrm>
            <a:off y="2178423" x="5238973"/>
            <a:ext cy="1199" cx="3383399"/>
          </a:xfrm>
          <a:prstGeom prst="straightConnector1">
            <a:avLst/>
          </a:prstGeom>
          <a:noFill/>
          <a:ln w="38100" cap="flat">
            <a:solidFill>
              <a:srgbClr val="D8D8D8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84" name="Shape 84"/>
          <p:cNvSpPr/>
          <p:nvPr/>
        </p:nvSpPr>
        <p:spPr>
          <a:xfrm rot="-675178">
            <a:off y="-540257" x="-826025"/>
            <a:ext cy="5650719" cx="7339205"/>
          </a:xfrm>
          <a:custGeom>
            <a:pathLst>
              <a:path w="7439907" extrusionOk="0" h="7344599">
                <a:moveTo>
                  <a:pt y="0" x="1760047"/>
                </a:moveTo>
                <a:lnTo>
                  <a:pt y="1508202" x="7439906"/>
                </a:lnTo>
                <a:lnTo>
                  <a:pt y="7262509" x="7439907"/>
                </a:lnTo>
                <a:cubicBezTo>
                  <a:pt y="7307846" x="7439906"/>
                  <a:pt y="7344599" x="7403153"/>
                  <a:pt y="7344599" x="7357816"/>
                </a:cubicBezTo>
                <a:lnTo>
                  <a:pt y="7344599" x="2697558"/>
                </a:lnTo>
                <a:lnTo>
                  <a:pt y="6628303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Shape 85"/>
          <p:cNvSpPr/>
          <p:nvPr/>
        </p:nvSpPr>
        <p:spPr>
          <a:xfrm rot="-675178">
            <a:off y="4695366" x="3269908"/>
            <a:ext cy="896322" cx="4328010"/>
          </a:xfrm>
          <a:custGeom>
            <a:pathLst>
              <a:path w="4387395" extrusionOk="0" h="1165008">
                <a:moveTo>
                  <a:pt y="6451" x="4337258"/>
                </a:moveTo>
                <a:cubicBezTo>
                  <a:pt y="18913" x="4366722"/>
                  <a:pt y="48087" x="4387395"/>
                  <a:pt y="82090" x="4387395"/>
                </a:cubicBezTo>
                <a:lnTo>
                  <a:pt y="1165008" x="4387395"/>
                </a:lnTo>
                <a:lnTo>
                  <a:pt y="0" x="0"/>
                </a:lnTo>
                <a:lnTo>
                  <a:pt y="0" x="4305305"/>
                </a:lnTo>
                <a:cubicBezTo>
                  <a:pt y="0" x="4316639"/>
                  <a:pt y="2297" x="4327437"/>
                  <a:pt y="6451" x="4337258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6" name="Shape 86"/>
          <p:cNvSpPr/>
          <p:nvPr/>
        </p:nvSpPr>
        <p:spPr>
          <a:xfrm rot="-675178">
            <a:off y="4081960" x="7673772"/>
            <a:ext cy="1181755" cx="1685891"/>
          </a:xfrm>
          <a:custGeom>
            <a:pathLst>
              <a:path w="1709024" extrusionOk="0" h="1536003">
                <a:moveTo>
                  <a:pt y="0" x="1709024"/>
                </a:moveTo>
                <a:lnTo>
                  <a:pt y="1536003" x="1301161"/>
                </a:lnTo>
                <a:lnTo>
                  <a:pt y="1190500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7" name="Shape 87"/>
          <p:cNvSpPr/>
          <p:nvPr/>
        </p:nvSpPr>
        <p:spPr>
          <a:xfrm rot="-675178">
            <a:off y="-423880" x="6692699"/>
            <a:ext cy="4471483" cx="3022856"/>
          </a:xfrm>
          <a:custGeom>
            <a:pathLst>
              <a:path w="3064333" extrusionOk="0" h="5811872">
                <a:moveTo>
                  <a:pt y="0" x="0"/>
                </a:moveTo>
                <a:lnTo>
                  <a:pt y="813688" x="3064333"/>
                </a:lnTo>
                <a:lnTo>
                  <a:pt y="5811872" x="1737140"/>
                </a:lnTo>
                <a:lnTo>
                  <a:pt y="5811872" x="82090"/>
                </a:lnTo>
                <a:cubicBezTo>
                  <a:pt y="5811872" x="36753"/>
                  <a:pt y="5775119" x="0"/>
                  <a:pt y="5729782" x="0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8" name="Shape 88"/>
          <p:cNvSpPr/>
          <p:nvPr/>
        </p:nvSpPr>
        <p:spPr>
          <a:xfrm rot="-675178">
            <a:off y="-540257" x="-826025"/>
            <a:ext cy="5650719" cx="7339205"/>
          </a:xfrm>
          <a:custGeom>
            <a:pathLst>
              <a:path w="7439907" extrusionOk="0" h="7344599">
                <a:moveTo>
                  <a:pt y="0" x="1760047"/>
                </a:moveTo>
                <a:lnTo>
                  <a:pt y="1508202" x="7439906"/>
                </a:lnTo>
                <a:lnTo>
                  <a:pt y="7262509" x="7439907"/>
                </a:lnTo>
                <a:cubicBezTo>
                  <a:pt y="7307846" x="7439906"/>
                  <a:pt y="7344599" x="7403153"/>
                  <a:pt y="7344599" x="7357816"/>
                </a:cubicBezTo>
                <a:lnTo>
                  <a:pt y="7344599" x="2697558"/>
                </a:lnTo>
                <a:lnTo>
                  <a:pt y="6628303" x="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9" name="Shape 89"/>
          <p:cNvSpPr/>
          <p:nvPr/>
        </p:nvSpPr>
        <p:spPr>
          <a:xfrm rot="-675178">
            <a:off y="4695366" x="3269908"/>
            <a:ext cy="896322" cx="4328010"/>
          </a:xfrm>
          <a:custGeom>
            <a:pathLst>
              <a:path w="4387395" extrusionOk="0" h="1165008">
                <a:moveTo>
                  <a:pt y="6451" x="4337258"/>
                </a:moveTo>
                <a:cubicBezTo>
                  <a:pt y="18913" x="4366722"/>
                  <a:pt y="48087" x="4387395"/>
                  <a:pt y="82090" x="4387395"/>
                </a:cubicBezTo>
                <a:lnTo>
                  <a:pt y="1165008" x="4387395"/>
                </a:lnTo>
                <a:lnTo>
                  <a:pt y="0" x="0"/>
                </a:lnTo>
                <a:lnTo>
                  <a:pt y="0" x="4305305"/>
                </a:lnTo>
                <a:cubicBezTo>
                  <a:pt y="0" x="4316639"/>
                  <a:pt y="2297" x="4327437"/>
                  <a:pt y="6451" x="4337258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0" name="Shape 90"/>
          <p:cNvSpPr/>
          <p:nvPr/>
        </p:nvSpPr>
        <p:spPr>
          <a:xfrm rot="-675178">
            <a:off y="4081960" x="7673772"/>
            <a:ext cy="1181755" cx="1685891"/>
          </a:xfrm>
          <a:custGeom>
            <a:pathLst>
              <a:path w="1709024" extrusionOk="0" h="1536003">
                <a:moveTo>
                  <a:pt y="0" x="1709024"/>
                </a:moveTo>
                <a:lnTo>
                  <a:pt y="1536003" x="1301161"/>
                </a:lnTo>
                <a:lnTo>
                  <a:pt y="1190500" x="0"/>
                </a:lnTo>
                <a:lnTo>
                  <a:pt y="82090" x="0"/>
                </a:lnTo>
                <a:cubicBezTo>
                  <a:pt y="36753" x="0"/>
                  <a:pt y="0" x="36753"/>
                  <a:pt y="0" x="8209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1" name="Shape 91"/>
          <p:cNvSpPr/>
          <p:nvPr/>
        </p:nvSpPr>
        <p:spPr>
          <a:xfrm rot="-675178">
            <a:off y="-423880" x="6692699"/>
            <a:ext cy="4471483" cx="3022856"/>
          </a:xfrm>
          <a:custGeom>
            <a:pathLst>
              <a:path w="3064333" extrusionOk="0" h="5811872">
                <a:moveTo>
                  <a:pt y="0" x="0"/>
                </a:moveTo>
                <a:lnTo>
                  <a:pt y="813688" x="3064333"/>
                </a:lnTo>
                <a:lnTo>
                  <a:pt y="5811872" x="1737140"/>
                </a:lnTo>
                <a:lnTo>
                  <a:pt y="5811872" x="82090"/>
                </a:lnTo>
                <a:cubicBezTo>
                  <a:pt y="5811872" x="36753"/>
                  <a:pt y="5775119" x="0"/>
                  <a:pt y="5729782" x="0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842891" x="0"/>
            <a:ext cy="685799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/>
          <p:nvPr/>
        </p:nvSpPr>
        <p:spPr>
          <a:xfrm rot="685443">
            <a:off y="577493" x="-834982"/>
            <a:ext cy="4738125" cx="3559419"/>
          </a:xfrm>
          <a:custGeom>
            <a:pathLst>
              <a:path w="3615441" extrusionOk="0" h="6151724">
                <a:moveTo>
                  <a:pt y="0" x="0"/>
                </a:moveTo>
                <a:lnTo>
                  <a:pt y="0" x="3533351"/>
                </a:lnTo>
                <a:cubicBezTo>
                  <a:pt y="0" x="3578688"/>
                  <a:pt y="36753" x="3615441"/>
                  <a:pt y="82090" x="3615441"/>
                </a:cubicBezTo>
                <a:lnTo>
                  <a:pt y="5623909" x="3615441"/>
                </a:lnTo>
                <a:lnTo>
                  <a:pt y="6151724" x="1663219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8" name="Shape 98"/>
          <p:cNvSpPr/>
          <p:nvPr/>
        </p:nvSpPr>
        <p:spPr>
          <a:xfrm rot="685443">
            <a:off y="-398359" x="46744"/>
            <a:ext cy="1068884" cx="3677514"/>
          </a:xfrm>
          <a:custGeom>
            <a:pathLst>
              <a:path w="3735394" extrusionOk="0" h="1387781">
                <a:moveTo>
                  <a:pt y="1009924" x="0"/>
                </a:moveTo>
                <a:lnTo>
                  <a:pt y="0" x="3735394"/>
                </a:lnTo>
                <a:lnTo>
                  <a:pt y="1305691" x="3735394"/>
                </a:lnTo>
                <a:cubicBezTo>
                  <a:pt y="1351028" x="3735394"/>
                  <a:pt y="1387781" x="3698641"/>
                  <a:pt y="1387781" x="3653304"/>
                </a:cubicBezTo>
                <a:lnTo>
                  <a:pt y="1387781" x="102160"/>
                </a:ln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9" name="Shape 99"/>
          <p:cNvSpPr/>
          <p:nvPr/>
        </p:nvSpPr>
        <p:spPr>
          <a:xfrm rot="685443">
            <a:off y="4936763" x="2162078"/>
            <a:ext cy="412526" cx="1950328"/>
          </a:xfrm>
          <a:custGeom>
            <a:pathLst>
              <a:path w="1981025" extrusionOk="0" h="535602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1981025"/>
                </a:lnTo>
                <a:lnTo>
                  <a:pt y="535602" x="0"/>
                </a:lnTo>
                <a:lnTo>
                  <a:pt y="82090" x="0"/>
                </a:lnTo>
                <a:cubicBezTo>
                  <a:pt y="48087" x="0"/>
                  <a:pt y="18913" x="20674"/>
                  <a:pt y="6451" x="50137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0" name="Shape 100"/>
          <p:cNvSpPr/>
          <p:nvPr/>
        </p:nvSpPr>
        <p:spPr>
          <a:xfrm rot="685443">
            <a:off y="-492954" x="3240433"/>
            <a:ext cy="6028087" cx="6677829"/>
          </a:xfrm>
          <a:custGeom>
            <a:pathLst>
              <a:path w="6782931" extrusionOk="0" h="7826540">
                <a:moveTo>
                  <a:pt y="1349945" x="0"/>
                </a:moveTo>
                <a:lnTo>
                  <a:pt y="0" x="4993024"/>
                </a:lnTo>
                <a:lnTo>
                  <a:pt y="6620302" x="6782931"/>
                </a:lnTo>
                <a:lnTo>
                  <a:pt y="7826540" x="2321435"/>
                </a:lnTo>
                <a:lnTo>
                  <a:pt y="7826540" x="82090"/>
                </a:lnTo>
                <a:cubicBezTo>
                  <a:pt y="7826540" x="36753"/>
                  <a:pt y="7789787" x="0"/>
                  <a:pt y="7744450" x="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1" name="Shape 101"/>
          <p:cNvSpPr/>
          <p:nvPr/>
        </p:nvSpPr>
        <p:spPr>
          <a:xfrm rot="685443">
            <a:off y="577493" x="-834982"/>
            <a:ext cy="4738125" cx="3559419"/>
          </a:xfrm>
          <a:custGeom>
            <a:pathLst>
              <a:path w="3615441" extrusionOk="0" h="6151724">
                <a:moveTo>
                  <a:pt y="0" x="0"/>
                </a:moveTo>
                <a:lnTo>
                  <a:pt y="0" x="3533351"/>
                </a:lnTo>
                <a:cubicBezTo>
                  <a:pt y="0" x="3578688"/>
                  <a:pt y="36753" x="3615441"/>
                  <a:pt y="82090" x="3615441"/>
                </a:cubicBezTo>
                <a:lnTo>
                  <a:pt y="5623909" x="3615441"/>
                </a:lnTo>
                <a:lnTo>
                  <a:pt y="6151724" x="1663219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2" name="Shape 102"/>
          <p:cNvSpPr/>
          <p:nvPr/>
        </p:nvSpPr>
        <p:spPr>
          <a:xfrm rot="685443">
            <a:off y="-398359" x="46744"/>
            <a:ext cy="1068884" cx="3677514"/>
          </a:xfrm>
          <a:custGeom>
            <a:pathLst>
              <a:path w="3735394" extrusionOk="0" h="1387781">
                <a:moveTo>
                  <a:pt y="1009924" x="0"/>
                </a:moveTo>
                <a:lnTo>
                  <a:pt y="0" x="3735394"/>
                </a:lnTo>
                <a:lnTo>
                  <a:pt y="1305691" x="3735394"/>
                </a:lnTo>
                <a:cubicBezTo>
                  <a:pt y="1351028" x="3735394"/>
                  <a:pt y="1387781" x="3698641"/>
                  <a:pt y="1387781" x="3653304"/>
                </a:cubicBezTo>
                <a:lnTo>
                  <a:pt y="1387781" x="102160"/>
                </a:ln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3" name="Shape 103"/>
          <p:cNvSpPr/>
          <p:nvPr/>
        </p:nvSpPr>
        <p:spPr>
          <a:xfrm rot="685443">
            <a:off y="4936763" x="2162078"/>
            <a:ext cy="412526" cx="1950328"/>
          </a:xfrm>
          <a:custGeom>
            <a:pathLst>
              <a:path w="1981025" extrusionOk="0" h="535602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1981025"/>
                </a:lnTo>
                <a:lnTo>
                  <a:pt y="535602" x="0"/>
                </a:lnTo>
                <a:lnTo>
                  <a:pt y="82090" x="0"/>
                </a:lnTo>
                <a:cubicBezTo>
                  <a:pt y="48087" x="0"/>
                  <a:pt y="18913" x="20674"/>
                  <a:pt y="6451" x="50137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4" name="Shape 104"/>
          <p:cNvSpPr/>
          <p:nvPr/>
        </p:nvSpPr>
        <p:spPr>
          <a:xfrm rot="685443">
            <a:off y="-492954" x="3240433"/>
            <a:ext cy="6028087" cx="6677829"/>
          </a:xfrm>
          <a:custGeom>
            <a:pathLst>
              <a:path w="6782931" extrusionOk="0" h="7826540">
                <a:moveTo>
                  <a:pt y="1349945" x="0"/>
                </a:moveTo>
                <a:lnTo>
                  <a:pt y="0" x="4993024"/>
                </a:lnTo>
                <a:lnTo>
                  <a:pt y="6620302" x="6782931"/>
                </a:lnTo>
                <a:lnTo>
                  <a:pt y="7826540" x="2321435"/>
                </a:lnTo>
                <a:lnTo>
                  <a:pt y="7826540" x="82090"/>
                </a:lnTo>
                <a:cubicBezTo>
                  <a:pt y="7826540" x="36753"/>
                  <a:pt y="7789787" x="0"/>
                  <a:pt y="7744450" x="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/>
          <p:nvPr/>
        </p:nvSpPr>
        <p:spPr>
          <a:xfrm rot="685443">
            <a:off y="-972163" x="-313507"/>
            <a:ext cy="4886306" cx="8445037"/>
          </a:xfrm>
          <a:custGeom>
            <a:pathLst>
              <a:path w="8577953" extrusionOk="0" h="6344114">
                <a:moveTo>
                  <a:pt y="2298455" x="0"/>
                </a:moveTo>
                <a:lnTo>
                  <a:pt y="0" x="8577953"/>
                </a:lnTo>
                <a:lnTo>
                  <a:pt y="6262024" x="8577953"/>
                </a:lnTo>
                <a:cubicBezTo>
                  <a:pt y="6307361" x="8577953"/>
                  <a:pt y="6344113" x="8541200"/>
                  <a:pt y="6344113" x="8495863"/>
                </a:cubicBezTo>
                <a:lnTo>
                  <a:pt y="6344114" x="1084031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Shape 110"/>
          <p:cNvSpPr/>
          <p:nvPr/>
        </p:nvSpPr>
        <p:spPr>
          <a:xfrm rot="685443">
            <a:off y="3884786" x="-396123"/>
            <a:ext cy="1915293" cx="7354252"/>
          </a:xfrm>
          <a:custGeom>
            <a:pathLst>
              <a:path w="7470000" extrusionOk="0" h="2486713">
                <a:moveTo>
                  <a:pt y="0" x="0"/>
                </a:moveTo>
                <a:lnTo>
                  <a:pt y="0" x="7387910"/>
                </a:lnTo>
                <a:cubicBezTo>
                  <a:pt y="0" x="7433247"/>
                  <a:pt y="36753" x="7470000"/>
                  <a:pt y="82090" x="7470000"/>
                </a:cubicBezTo>
                <a:lnTo>
                  <a:pt y="663670" x="7470000"/>
                </a:lnTo>
                <a:lnTo>
                  <a:pt y="2486713" x="666313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1" name="Shape 111"/>
          <p:cNvSpPr/>
          <p:nvPr/>
        </p:nvSpPr>
        <p:spPr>
          <a:xfrm rot="685443">
            <a:off y="4857103" x="7206014"/>
            <a:ext cy="489569" cx="1902884"/>
          </a:xfrm>
          <a:custGeom>
            <a:pathLst>
              <a:path w="1932834" extrusionOk="0" h="635630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1901288"/>
                </a:lnTo>
                <a:lnTo>
                  <a:pt y="117729" x="1932834"/>
                </a:lnTo>
                <a:lnTo>
                  <a:pt y="635630" x="0"/>
                </a:lnTo>
                <a:lnTo>
                  <a:pt y="82090" x="0"/>
                </a:lnTo>
                <a:cubicBezTo>
                  <a:pt y="48087" x="0"/>
                  <a:pt y="18913" x="20673"/>
                  <a:pt y="6451" x="50137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2" name="Shape 112"/>
          <p:cNvSpPr/>
          <p:nvPr/>
        </p:nvSpPr>
        <p:spPr>
          <a:xfrm rot="685443">
            <a:off y="7089" x="8136984"/>
            <a:ext cy="4940312" cx="1849876"/>
          </a:xfrm>
          <a:custGeom>
            <a:pathLst>
              <a:path w="1878991" extrusionOk="0" h="6414233">
                <a:moveTo>
                  <a:pt y="42953" x="0"/>
                </a:moveTo>
                <a:lnTo>
                  <a:pt y="0" x="160303"/>
                </a:lnTo>
                <a:lnTo>
                  <a:pt y="6414233" x="1878991"/>
                </a:lnTo>
                <a:lnTo>
                  <a:pt y="6414233" x="82090"/>
                </a:lnTo>
                <a:cubicBezTo>
                  <a:pt y="6414233" x="36753"/>
                  <a:pt y="6377480" x="0"/>
                  <a:pt y="6332143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3" name="Shape 113"/>
          <p:cNvSpPr/>
          <p:nvPr/>
        </p:nvSpPr>
        <p:spPr>
          <a:xfrm rot="685443">
            <a:off y="-972163" x="-313507"/>
            <a:ext cy="4886306" cx="8445037"/>
          </a:xfrm>
          <a:custGeom>
            <a:pathLst>
              <a:path w="8577953" extrusionOk="0" h="6344114">
                <a:moveTo>
                  <a:pt y="2298455" x="0"/>
                </a:moveTo>
                <a:lnTo>
                  <a:pt y="0" x="8577953"/>
                </a:lnTo>
                <a:lnTo>
                  <a:pt y="6262024" x="8577953"/>
                </a:lnTo>
                <a:cubicBezTo>
                  <a:pt y="6307361" x="8577953"/>
                  <a:pt y="6344113" x="8541200"/>
                  <a:pt y="6344113" x="8495863"/>
                </a:cubicBezTo>
                <a:lnTo>
                  <a:pt y="6344114" x="1084031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4" name="Shape 114"/>
          <p:cNvSpPr/>
          <p:nvPr/>
        </p:nvSpPr>
        <p:spPr>
          <a:xfrm rot="685443">
            <a:off y="3884786" x="-396123"/>
            <a:ext cy="1915293" cx="7354252"/>
          </a:xfrm>
          <a:custGeom>
            <a:pathLst>
              <a:path w="7470000" extrusionOk="0" h="2486713">
                <a:moveTo>
                  <a:pt y="0" x="0"/>
                </a:moveTo>
                <a:lnTo>
                  <a:pt y="0" x="7387910"/>
                </a:lnTo>
                <a:cubicBezTo>
                  <a:pt y="0" x="7433247"/>
                  <a:pt y="36753" x="7470000"/>
                  <a:pt y="82090" x="7470000"/>
                </a:cubicBezTo>
                <a:lnTo>
                  <a:pt y="663670" x="7470000"/>
                </a:lnTo>
                <a:lnTo>
                  <a:pt y="2486713" x="666313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5" name="Shape 115"/>
          <p:cNvSpPr/>
          <p:nvPr/>
        </p:nvSpPr>
        <p:spPr>
          <a:xfrm rot="685443">
            <a:off y="4857103" x="7206014"/>
            <a:ext cy="489569" cx="1902884"/>
          </a:xfrm>
          <a:custGeom>
            <a:pathLst>
              <a:path w="1932834" extrusionOk="0" h="635630">
                <a:moveTo>
                  <a:pt y="6451" x="50137"/>
                </a:moveTo>
                <a:cubicBezTo>
                  <a:pt y="2297" x="59958"/>
                  <a:pt y="0" x="70756"/>
                  <a:pt y="0" x="82090"/>
                </a:cubicBezTo>
                <a:lnTo>
                  <a:pt y="0" x="1901288"/>
                </a:lnTo>
                <a:lnTo>
                  <a:pt y="117729" x="1932834"/>
                </a:lnTo>
                <a:lnTo>
                  <a:pt y="635630" x="0"/>
                </a:lnTo>
                <a:lnTo>
                  <a:pt y="82090" x="0"/>
                </a:lnTo>
                <a:cubicBezTo>
                  <a:pt y="48087" x="0"/>
                  <a:pt y="18913" x="20673"/>
                  <a:pt y="6451" x="50137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6" name="Shape 116"/>
          <p:cNvSpPr/>
          <p:nvPr/>
        </p:nvSpPr>
        <p:spPr>
          <a:xfrm rot="685443">
            <a:off y="7089" x="8136984"/>
            <a:ext cy="4940312" cx="1849876"/>
          </a:xfrm>
          <a:custGeom>
            <a:pathLst>
              <a:path w="1878991" extrusionOk="0" h="6414233">
                <a:moveTo>
                  <a:pt y="42953" x="0"/>
                </a:moveTo>
                <a:lnTo>
                  <a:pt y="0" x="160303"/>
                </a:lnTo>
                <a:lnTo>
                  <a:pt y="6414233" x="1878991"/>
                </a:lnTo>
                <a:lnTo>
                  <a:pt y="6414233" x="82090"/>
                </a:lnTo>
                <a:cubicBezTo>
                  <a:pt y="6414233" x="36753"/>
                  <a:pt y="6377480" x="0"/>
                  <a:pt y="6332143" x="0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843533" x="0"/>
            <a:ext cy="685799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943100" x="5147533"/>
            <a:ext cy="2764500" cx="356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 indent="-354012" marL="2055812">
              <a:spcBef>
                <a:spcPts val="0"/>
              </a:spcBef>
              <a:defRPr/>
            </a:lvl6pPr>
            <a:lvl7pPr rtl="0" indent="-354012" marL="2055812">
              <a:spcBef>
                <a:spcPts val="0"/>
              </a:spcBef>
              <a:defRPr/>
            </a:lvl7pPr>
            <a:lvl8pPr rtl="0" indent="-354012" marL="2055812">
              <a:spcBef>
                <a:spcPts val="0"/>
              </a:spcBef>
              <a:defRPr/>
            </a:lvl8pPr>
            <a:lvl9pPr rtl="0" indent="-354012" marL="2055812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y="1529333" x="900951"/>
            <a:ext cy="3168300" cx="3566099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spcBef>
                <a:spcPts val="2000"/>
              </a:spcBef>
              <a:buClr>
                <a:schemeClr val="accent1"/>
              </a:buClr>
              <a:buFont typeface="Questrial"/>
              <a:buNone/>
              <a:defRPr/>
            </a:lvl1pPr>
            <a:lvl2pPr rtl="0" indent="0" marL="457200">
              <a:spcBef>
                <a:spcPts val="0"/>
              </a:spcBef>
              <a:buFont typeface="Questrial"/>
              <a:buNone/>
              <a:defRPr/>
            </a:lvl2pPr>
            <a:lvl3pPr rtl="0" indent="0" marL="914400">
              <a:spcBef>
                <a:spcPts val="0"/>
              </a:spcBef>
              <a:buFont typeface="Questrial"/>
              <a:buNone/>
              <a:defRPr/>
            </a:lvl3pPr>
            <a:lvl4pPr rtl="0" indent="0" marL="1371600">
              <a:spcBef>
                <a:spcPts val="0"/>
              </a:spcBef>
              <a:buFont typeface="Questrial"/>
              <a:buNone/>
              <a:defRPr/>
            </a:lvl4pPr>
            <a:lvl5pPr rtl="0" indent="0" marL="1828800">
              <a:spcBef>
                <a:spcPts val="0"/>
              </a:spcBef>
              <a:buFont typeface="Questrial"/>
              <a:buNone/>
              <a:defRPr/>
            </a:lvl5pPr>
            <a:lvl6pPr rtl="0" indent="0" marL="2286000">
              <a:spcBef>
                <a:spcPts val="0"/>
              </a:spcBef>
              <a:buFont typeface="Questrial"/>
              <a:buNone/>
              <a:defRPr/>
            </a:lvl6pPr>
            <a:lvl7pPr rtl="0" indent="0" marL="2743200">
              <a:spcBef>
                <a:spcPts val="0"/>
              </a:spcBef>
              <a:buFont typeface="Questrial"/>
              <a:buNone/>
              <a:defRPr/>
            </a:lvl7pPr>
            <a:lvl8pPr rtl="0" indent="0" marL="3200400">
              <a:spcBef>
                <a:spcPts val="0"/>
              </a:spcBef>
              <a:buFont typeface="Questrial"/>
              <a:buNone/>
              <a:defRPr/>
            </a:lvl8pPr>
            <a:lvl9pPr rtl="0" indent="0" marL="3657600">
              <a:spcBef>
                <a:spcPts val="0"/>
              </a:spcBef>
              <a:buFont typeface="Questrial"/>
              <a:buNone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9"/><Relationship Target="../slideLayouts/slideLayout16.xml" Type="http://schemas.openxmlformats.org/officeDocument/2006/relationships/slideLayout" Id="rId18"/><Relationship Target="../slideLayouts/slideLayout15.xml" Type="http://schemas.openxmlformats.org/officeDocument/2006/relationships/slideLayout" Id="rId17"/><Relationship Target="../slideLayouts/slideLayout14.xml" Type="http://schemas.openxmlformats.org/officeDocument/2006/relationships/slideLayout" Id="rId16"/><Relationship Target="../slideLayouts/slideLayout13.xml" Type="http://schemas.openxmlformats.org/officeDocument/2006/relationships/slideLayout" Id="rId15"/><Relationship Target="../slideLayouts/slideLayout12.xml" Type="http://schemas.openxmlformats.org/officeDocument/2006/relationships/slideLayout" Id="rId14"/><Relationship Target="../media/image00.png" Type="http://schemas.openxmlformats.org/officeDocument/2006/relationships/image" Id="rId2"/><Relationship Target="../slideLayouts/slideLayout10.xml" Type="http://schemas.openxmlformats.org/officeDocument/2006/relationships/slideLayout" Id="rId12"/><Relationship Target="../slideLayouts/slideLayout11.xml" Type="http://schemas.openxmlformats.org/officeDocument/2006/relationships/slideLayout" Id="rId13"/><Relationship Target="../media/image03.png" Type="http://schemas.openxmlformats.org/officeDocument/2006/relationships/image" Id="rId1"/><Relationship Target="../slideLayouts/slideLayout2.xml" Type="http://schemas.openxmlformats.org/officeDocument/2006/relationships/slideLayout" Id="rId4"/><Relationship Target="../slideLayouts/slideLayout8.xml" Type="http://schemas.openxmlformats.org/officeDocument/2006/relationships/slideLayout" Id="rId10"/><Relationship Target="../slideLayouts/slideLayout1.xml" Type="http://schemas.openxmlformats.org/officeDocument/2006/relationships/slideLayout" Id="rId3"/><Relationship Target="../slideLayouts/slideLayout9.xml" Type="http://schemas.openxmlformats.org/officeDocument/2006/relationships/slideLayout" Id="rId11"/><Relationship Target="../slideLayouts/slideLayout7.xml" Type="http://schemas.openxmlformats.org/officeDocument/2006/relationships/slideLayout" Id="rId9"/><Relationship Target="../slideLayouts/slideLayout4.xml" Type="http://schemas.openxmlformats.org/officeDocument/2006/relationships/slideLayout" Id="rId6"/><Relationship Target="../slideLayouts/slideLayout3.xml" Type="http://schemas.openxmlformats.org/officeDocument/2006/relationships/slideLayout" Id="rId5"/><Relationship Target="../slideLayouts/slideLayout6.xml" Type="http://schemas.openxmlformats.org/officeDocument/2006/relationships/slideLayout" Id="rId8"/><Relationship Target="../slideLayouts/slideLayout5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842891" x="0"/>
            <a:ext cy="685799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rgbClr val="FFFFFF"/>
              </a:buClr>
              <a:buSzPct val="100000"/>
              <a:buFont typeface="Questrial"/>
              <a:buNone/>
              <a:defRPr sz="3000">
                <a:solidFill>
                  <a:srgbClr val="FFFFFF"/>
                </a:solidFill>
              </a:defRPr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6671" x="1114424"/>
            <a:ext cy="2753099" cx="7610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15900" marL="342900">
              <a:spcBef>
                <a:spcPts val="2000"/>
              </a:spcBef>
              <a:buClr>
                <a:schemeClr val="dk2"/>
              </a:buClr>
              <a:buSzPct val="100000"/>
              <a:buFont typeface="Questrial"/>
              <a:buChar char="⬜"/>
              <a:defRPr sz="2400">
                <a:solidFill>
                  <a:schemeClr val="dk2"/>
                </a:solidFill>
              </a:defRPr>
            </a:lvl1pPr>
            <a:lvl2pPr algn="l" rtl="0" marR="0" indent="-228600" marL="685800">
              <a:spcBef>
                <a:spcPts val="600"/>
              </a:spcBef>
              <a:buClr>
                <a:schemeClr val="dk2"/>
              </a:buClr>
              <a:buSzPct val="100000"/>
              <a:buFont typeface="Questrial"/>
              <a:buChar char="⬜"/>
              <a:defRPr sz="1800">
                <a:solidFill>
                  <a:schemeClr val="dk2"/>
                </a:solidFill>
              </a:defRPr>
            </a:lvl2pPr>
            <a:lvl3pPr algn="l" rtl="0" marR="0" indent="-234950" marL="1035050">
              <a:spcBef>
                <a:spcPts val="600"/>
              </a:spcBef>
              <a:buClr>
                <a:schemeClr val="accent1"/>
              </a:buClr>
              <a:buFont typeface="Questrial"/>
              <a:buChar char="⬜"/>
              <a:defRPr/>
            </a:lvl3pPr>
            <a:lvl4pPr algn="l" rtl="0" marR="0" indent="-228600" marL="1371600">
              <a:spcBef>
                <a:spcPts val="600"/>
              </a:spcBef>
              <a:buClr>
                <a:srgbClr val="51640A"/>
              </a:buClr>
              <a:buFont typeface="Questrial"/>
              <a:buChar char="⬜"/>
              <a:defRPr/>
            </a:lvl4pPr>
            <a:lvl5pPr algn="l" rtl="0" marR="0" indent="-234950" marL="1720850">
              <a:spcBef>
                <a:spcPts val="600"/>
              </a:spcBef>
              <a:buClr>
                <a:schemeClr val="accent1"/>
              </a:buClr>
              <a:buFont typeface="Questrial"/>
              <a:buChar char="⬜"/>
              <a:defRPr/>
            </a:lvl5pPr>
            <a:lvl6pPr algn="l" rtl="0" marR="0" indent="-239712" marL="2055812">
              <a:spcBef>
                <a:spcPts val="360"/>
              </a:spcBef>
              <a:buClr>
                <a:srgbClr val="51640A"/>
              </a:buClr>
              <a:buFont typeface="Questrial"/>
              <a:buChar char="⬜"/>
              <a:defRPr/>
            </a:lvl6pPr>
            <a:lvl7pPr algn="l" rtl="0" marR="0" indent="-239712" marL="2398712">
              <a:spcBef>
                <a:spcPts val="360"/>
              </a:spcBef>
              <a:buClr>
                <a:schemeClr val="accent1"/>
              </a:buClr>
              <a:buFont typeface="Questrial"/>
              <a:buChar char="⬜"/>
              <a:defRPr/>
            </a:lvl7pPr>
            <a:lvl8pPr algn="l" rtl="0" marR="0" indent="-241300" marL="2743200">
              <a:spcBef>
                <a:spcPts val="360"/>
              </a:spcBef>
              <a:buClr>
                <a:srgbClr val="51640A"/>
              </a:buClr>
              <a:buFont typeface="Questrial"/>
              <a:buChar char="⬜"/>
              <a:defRPr/>
            </a:lvl8pPr>
            <a:lvl9pPr algn="l" rtl="0" marR="0" indent="-230187" marL="3087687">
              <a:spcBef>
                <a:spcPts val="360"/>
              </a:spcBef>
              <a:buClr>
                <a:schemeClr val="accent1"/>
              </a:buClr>
              <a:buFont typeface="Questrial"/>
              <a:buChar char="⬜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141194" x="6580093"/>
            <a:ext cy="273900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141194" x="1120587"/>
            <a:ext cy="2739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4926806" x="8789893"/>
            <a:ext cy="273900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/>
          <p:nvPr/>
        </p:nvSpPr>
        <p:spPr>
          <a:xfrm>
            <a:off y="0" x="914400"/>
            <a:ext cy="137099" cx="79995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5006340" x="914400"/>
            <a:ext cy="137099" cx="79995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" name="Shape 12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y="918950" x="171275"/>
            <a:ext cy="523875" cx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y="1685300" x="285875"/>
            <a:ext cy="523875" cx="1143000"/>
          </a:xfrm>
          <a:prstGeom prst="rect">
            <a:avLst/>
          </a:prstGeom>
          <a:noFill/>
          <a:ln>
            <a:noFill/>
          </a:ln>
        </p:spPr>
      </p:pic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6.xml" Type="http://schemas.openxmlformats.org/officeDocument/2006/relationships/slideLayout" Id="rId1"/><Relationship Target="http://projecthydra-labs.github.io/" Type="http://schemas.openxmlformats.org/officeDocument/2006/relationships/hyperlink" TargetMode="External" Id="rId4"/><Relationship Target="https://github.com/projecthydra-labs" Type="http://schemas.openxmlformats.org/officeDocument/2006/relationships/hyperlink" TargetMode="External" Id="rId3"/><Relationship Target="../media/image02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6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6.xml" Type="http://schemas.openxmlformats.org/officeDocument/2006/relationships/slideLayout" Id="rId1"/><Relationship Target="http://projecthydra-labs.github.io/promotion.html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ctrTitle"/>
          </p:nvPr>
        </p:nvSpPr>
        <p:spPr>
          <a:xfrm>
            <a:off y="1617989" x="0"/>
            <a:ext cy="658500" cx="8915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indent="457200" marL="914400">
              <a:spcBef>
                <a:spcPts val="0"/>
              </a:spcBef>
              <a:buNone/>
            </a:pPr>
            <a:r>
              <a:rPr sz="3000" lang="en">
                <a:solidFill>
                  <a:srgbClr val="FFFFFF"/>
                </a:solidFill>
              </a:rPr>
              <a:t>Hydra Labs</a:t>
            </a:r>
          </a:p>
        </p:txBody>
      </p:sp>
      <p:sp>
        <p:nvSpPr>
          <p:cNvPr id="194" name="Shape 194"/>
          <p:cNvSpPr txBox="1"/>
          <p:nvPr>
            <p:ph idx="1" type="subTitle"/>
          </p:nvPr>
        </p:nvSpPr>
        <p:spPr>
          <a:xfrm>
            <a:off y="2275914" x="914400"/>
            <a:ext cy="2867700" cx="8001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r">
              <a:spcBef>
                <a:spcPts val="0"/>
              </a:spcBef>
              <a:buNone/>
            </a:pPr>
            <a:r>
              <a:rPr lang="en"/>
              <a:t>Carolyn Cole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85312" x="88925"/>
            <a:ext cy="523875" cx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Hydra Experiments, Works-in-progress, and Beta versions of gems and apps. It is suitable for production use, but awaiting broader adoption.</a:t>
            </a:r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https://github.com/projecthydra-labs</a:t>
            </a:r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http://projecthydra-labs.github.io/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Hydra-Labs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81000" x="609600"/>
            <a:ext cy="523875" cx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Hydra Project Structure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projecthydra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projecthydra-labs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projecthydra-depricated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Should we have a projecthydra-addons?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Requirements for creating a project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The </a:t>
            </a:r>
            <a:r>
              <a:rPr lang="en"/>
              <a:t>projecthydra-labs</a:t>
            </a:r>
            <a:r>
              <a:rPr lang="en"/>
              <a:t> repository is meant to be a true lab, and experimentation is to be encouraged as much as possible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The committers may accept any any contributions to </a:t>
            </a:r>
            <a:r>
              <a:rPr lang="en"/>
              <a:t>projecthydra-labs</a:t>
            </a:r>
            <a:r>
              <a:rPr lang="en"/>
              <a:t> by any Hydra Licensed Contributors wishing to offer their work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81000" x="609600"/>
            <a:ext cy="523875" cx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Promotion Process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Projects within projecthydra-labs can and should be promoted to projecthydra when they meet the documented criteria: </a:t>
            </a:r>
            <a:r>
              <a:rPr u="sng" lang="en">
                <a:solidFill>
                  <a:schemeClr val="hlink"/>
                </a:solidFill>
                <a:hlinkClick r:id="rId3"/>
              </a:rPr>
              <a:t>http://projecthydra-labs.github.io/promotion.html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Who does this?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do we document issues/ todos for promotion?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Are the criteria correct?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Questioning Authority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Needs coveralls to run test coverage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Add possible dependency on LC data services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Remove authors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State how to get help - &gt; don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Move specific vocab help (not used) to experimental section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Complete to-do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Update Developer Notes to link to CONTRIBUTING.md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Make Known Issues are in Issues on Github and remove section from Readme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Tutorial walkthrough to be done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spcAft>
                <a:spcPts val="45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local vocab -- Jim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spcAft>
                <a:spcPts val="45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LC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spcAft>
                <a:spcPts val="45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adding another api</a:t>
            </a:r>
          </a:p>
          <a:p>
            <a:pPr rtl="0" lvl="1" indent="-298450" marL="914400">
              <a:lnSpc>
                <a:spcPct val="115000"/>
              </a:lnSpc>
              <a:spcBef>
                <a:spcPts val="0"/>
              </a:spcBef>
              <a:spcAft>
                <a:spcPts val="45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optional tutorial to do autocomplete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1" sz="1100" lang="en"/>
              <a:t>Test on Rails 3 and add to note on compatibility</a:t>
            </a:r>
          </a:p>
          <a:p>
            <a:pPr rtl="0" lvl="0" indent="-298450" marL="457200">
              <a:lnSpc>
                <a:spcPct val="153409"/>
              </a:lnSpc>
              <a:spcBef>
                <a:spcPts val="0"/>
              </a:spcBef>
              <a:spcAft>
                <a:spcPts val="300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trike="sngStrike" b="1" sz="1100" lang="en"/>
              <a:t>Add to Readme Rails 4 on compatibility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Browse Everything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Exercise: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Compare against criteria.  Can it be promoted?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Notes from the Session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●"/>
            </a:pPr>
            <a:r>
              <a:rPr sz="1000" lang="en">
                <a:solidFill>
                  <a:srgbClr val="000000"/>
                </a:solidFill>
              </a:rPr>
              <a:t>Possibly the comitters is an avenue for the promotion process</a:t>
            </a: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●"/>
            </a:pPr>
            <a:r>
              <a:rPr sz="1000" lang="en">
                <a:solidFill>
                  <a:srgbClr val="000000"/>
                </a:solidFill>
              </a:rPr>
              <a:t>Recommend any coding todo’s to be documented as issues</a:t>
            </a: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●"/>
            </a:pPr>
            <a:r>
              <a:rPr sz="1000" lang="en">
                <a:solidFill>
                  <a:srgbClr val="000000"/>
                </a:solidFill>
              </a:rPr>
              <a:t>Is a tutorial really needed for every gem.  Should we really look to see if the documentation is complete.\</a:t>
            </a:r>
          </a:p>
          <a:p>
            <a:pPr rtl="0" lvl="1" indent="-292100" marL="9144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○"/>
            </a:pPr>
            <a:r>
              <a:rPr sz="1000" lang="en">
                <a:solidFill>
                  <a:srgbClr val="000000"/>
                </a:solidFill>
              </a:rPr>
              <a:t>If it has adequate documentation that may include a tutorial.</a:t>
            </a: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Font typeface="Questrial"/>
              <a:buChar char="●"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●"/>
            </a:pPr>
            <a:r>
              <a:rPr sz="1000" lang="en">
                <a:solidFill>
                  <a:srgbClr val="000000"/>
                </a:solidFill>
              </a:rPr>
              <a:t>Can we use github to create a listing of easy tickets for others to use as a gateway into community involvement</a:t>
            </a: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●"/>
            </a:pPr>
            <a:r>
              <a:rPr sz="1000" lang="en">
                <a:solidFill>
                  <a:srgbClr val="000000"/>
                </a:solidFill>
              </a:rPr>
              <a:t>In active use for 6 month - WHY!?!</a:t>
            </a: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90909"/>
              <a:buFont typeface="Questrial"/>
              <a:buChar char="●"/>
            </a:pPr>
            <a:r>
              <a:rPr sz="1100" lang="en">
                <a:solidFill>
                  <a:srgbClr val="000000"/>
                </a:solidFill>
              </a:rPr>
              <a:t>H</a:t>
            </a:r>
            <a:r>
              <a:rPr sz="1000" lang="en">
                <a:solidFill>
                  <a:srgbClr val="000000"/>
                </a:solidFill>
              </a:rPr>
              <a:t>ierarchy of promises asserted in clearly defined acceptance test - What does this mean?</a:t>
            </a:r>
          </a:p>
          <a:p>
            <a:pPr rtl="0" lvl="0" indent="-292100" marL="457200">
              <a:spcBef>
                <a:spcPts val="0"/>
              </a:spcBef>
              <a:buClr>
                <a:srgbClr val="000000"/>
              </a:buClr>
              <a:buSzPct val="100000"/>
              <a:buFont typeface="Questrial"/>
              <a:buChar char="●"/>
            </a:pPr>
            <a:r>
              <a:rPr sz="1000" lang="en">
                <a:solidFill>
                  <a:srgbClr val="000000"/>
                </a:solidFill>
              </a:rPr>
              <a:t>Are there required items for promotion from the guidelines?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1000" lang="en">
                <a:solidFill>
                  <a:srgbClr val="000000"/>
                </a:solidFill>
              </a:rPr>
              <a:t>Any issues that are found for promotion should documented in github as issues with the milestone “project hydra promotion”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sz="1000" lang="en">
                <a:solidFill>
                  <a:srgbClr val="000000"/>
                </a:solidFill>
              </a:rPr>
              <a:t>We went through browse everything and created 2 tickets. and put the milestone on 1 ticket so browse everything only has 3 tickets (possibly 2) to close before being promoted.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aS PPT Slide Template V1">
  <a:themeElements>
    <a:clrScheme name="Custom 9">
      <a:dk1>
        <a:srgbClr val="2B2B2B"/>
      </a:dk1>
      <a:lt1>
        <a:srgbClr val="FFFFFF"/>
      </a:lt1>
      <a:dk2>
        <a:srgbClr val="0066FF"/>
      </a:dk2>
      <a:lt2>
        <a:srgbClr val="BFBFBF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