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obots.thoughtbot.com/how-we-test-rails-application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dlib/curate_nd" TargetMode="External"/><Relationship Id="rId4" Type="http://schemas.openxmlformats.org/officeDocument/2006/relationships/hyperlink" Target="https://wiki.duraspace.org/pages/viewpage.action?pageId=43910187%23Getintouch!-IR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psu-stewardship/scholarsphe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One Year with </a:t>
            </a:r>
            <a:r>
              <a:rPr lang="en-US" sz="4400" dirty="0" smtClean="0"/>
              <a:t>Hydra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dirty="0"/>
              <a:t>What we know </a:t>
            </a:r>
            <a:r>
              <a:rPr lang="en-US" sz="2800" dirty="0" smtClean="0"/>
              <a:t>now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What </a:t>
            </a:r>
            <a:r>
              <a:rPr lang="en-US" sz="2800" dirty="0"/>
              <a:t>we wish we knew earlier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Thomas </a:t>
            </a:r>
            <a:r>
              <a:rPr lang="en-US" dirty="0" err="1" smtClean="0"/>
              <a:t>Scherz</a:t>
            </a:r>
            <a:r>
              <a:rPr lang="en-US" dirty="0"/>
              <a:t> </a:t>
            </a:r>
            <a:r>
              <a:rPr lang="en-US" dirty="0" smtClean="0"/>
              <a:t>&amp; Glen Horton</a:t>
            </a:r>
          </a:p>
          <a:p>
            <a:r>
              <a:rPr lang="en-US" dirty="0" smtClean="0"/>
              <a:t>University of Cincinnati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4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 Area</a:t>
            </a:r>
            <a:endParaRPr lang="en-US" dirty="0"/>
          </a:p>
        </p:txBody>
      </p:sp>
      <p:pic>
        <p:nvPicPr>
          <p:cNvPr id="4" name="Picture 3" descr="2014-09-25 09.31.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5641"/>
            <a:ext cx="8092534" cy="455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7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05066"/>
          </a:xfrm>
        </p:spPr>
        <p:txBody>
          <a:bodyPr>
            <a:normAutofit/>
          </a:bodyPr>
          <a:lstStyle/>
          <a:p>
            <a:r>
              <a:rPr lang="en-US" dirty="0" smtClean="0"/>
              <a:t>Rails Applications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08658"/>
            <a:ext cx="73678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Understanding </a:t>
            </a:r>
            <a:r>
              <a:rPr lang="en-US" sz="2400" b="1" dirty="0"/>
              <a:t>rails conventions</a:t>
            </a:r>
          </a:p>
          <a:p>
            <a:pPr marL="342900" indent="-342900">
              <a:buFont typeface="Arial"/>
              <a:buChar char="•"/>
            </a:pP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Models, Views, and Controllers</a:t>
            </a: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hlinkClick r:id="rId2"/>
              </a:rPr>
              <a:t>Test driven development</a:t>
            </a: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DRY - don't repeat </a:t>
            </a:r>
            <a:r>
              <a:rPr lang="en-US" sz="2400" b="1" dirty="0" smtClean="0"/>
              <a:t>yourself</a:t>
            </a: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Rake tasks and Generators</a:t>
            </a:r>
          </a:p>
          <a:p>
            <a:endParaRPr lang="en-US" sz="2400" b="1" dirty="0"/>
          </a:p>
          <a:p>
            <a:r>
              <a:rPr lang="en-US" sz="2400" b="1" dirty="0" smtClean="0"/>
              <a:t>Managing Updates – Things change.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Locking down Gem versions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Gem Dependencies</a:t>
            </a:r>
          </a:p>
          <a:p>
            <a:pPr marL="457200" indent="-457200">
              <a:buFont typeface="Arial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4456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05066"/>
          </a:xfrm>
        </p:spPr>
        <p:txBody>
          <a:bodyPr>
            <a:normAutofit/>
          </a:bodyPr>
          <a:lstStyle/>
          <a:p>
            <a:r>
              <a:rPr lang="en-US" dirty="0" smtClean="0"/>
              <a:t>Hydra Community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49602"/>
            <a:ext cx="7367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Don’t reinvent the wheel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Look at what others have done.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rake task, </a:t>
            </a:r>
            <a:r>
              <a:rPr lang="en-US" sz="2400" b="1" dirty="0" err="1" smtClean="0"/>
              <a:t>config</a:t>
            </a:r>
            <a:r>
              <a:rPr lang="en-US" sz="2400" b="1" dirty="0" smtClean="0"/>
              <a:t> files, </a:t>
            </a:r>
            <a:r>
              <a:rPr lang="en-US" sz="2400" b="1" dirty="0" err="1" smtClean="0"/>
              <a:t>travis</a:t>
            </a:r>
            <a:r>
              <a:rPr lang="en-US" sz="2400" b="1" dirty="0" smtClean="0"/>
              <a:t>, …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hlinkClick r:id="rId2"/>
              </a:rPr>
              <a:t>Scholarsphere</a:t>
            </a:r>
            <a:r>
              <a:rPr lang="en-US" sz="2400" b="1" dirty="0" smtClean="0"/>
              <a:t>, DIL, </a:t>
            </a:r>
            <a:r>
              <a:rPr lang="en-US" sz="2400" b="1" dirty="0" smtClean="0">
                <a:hlinkClick r:id="rId3"/>
              </a:rPr>
              <a:t>Curate_ND</a:t>
            </a:r>
            <a:r>
              <a:rPr lang="en-US" sz="2400" b="1" dirty="0" smtClean="0"/>
              <a:t>,</a:t>
            </a:r>
            <a:r>
              <a:rPr lang="en-US" sz="2400" b="1" dirty="0" smtClean="0"/>
              <a:t>..</a:t>
            </a:r>
          </a:p>
          <a:p>
            <a:pPr marL="800100" lvl="1" indent="-342900">
              <a:buFont typeface="Arial"/>
              <a:buChar char="•"/>
            </a:pP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Get </a:t>
            </a:r>
            <a:r>
              <a:rPr lang="en-US" sz="2400" b="1" dirty="0" smtClean="0"/>
              <a:t>Involved : </a:t>
            </a:r>
            <a:r>
              <a:rPr lang="en-US" sz="2400" b="1" dirty="0" smtClean="0">
                <a:hlinkClick r:id="rId4"/>
              </a:rPr>
              <a:t>Get in Touch</a:t>
            </a:r>
            <a:endParaRPr lang="en-U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IRC, </a:t>
            </a:r>
            <a:r>
              <a:rPr lang="en-US" sz="2400" b="1" dirty="0" err="1" smtClean="0"/>
              <a:t>Commiters</a:t>
            </a:r>
            <a:r>
              <a:rPr lang="en-US" sz="2400" b="1" dirty="0" smtClean="0"/>
              <a:t>’ Call, Hydra-Tech, Hydra Camps, </a:t>
            </a:r>
            <a:r>
              <a:rPr lang="en-US" sz="2400" b="1" dirty="0" err="1" smtClean="0"/>
              <a:t>github</a:t>
            </a:r>
            <a:endParaRPr lang="en-US" sz="2400" b="1" dirty="0" smtClean="0"/>
          </a:p>
          <a:p>
            <a:pPr marL="800100" lvl="1" indent="-342900">
              <a:buFont typeface="Arial"/>
              <a:buChar char="•"/>
            </a:pP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Set up a Sandbox server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Try other Hydra apps and gems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8180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System/Stack Deployment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1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what you put in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Git</a:t>
            </a:r>
            <a:r>
              <a:rPr lang="en-US" sz="2400" dirty="0" smtClean="0"/>
              <a:t> history will remember passwords, keys, etc.</a:t>
            </a:r>
          </a:p>
          <a:p>
            <a:endParaRPr lang="en-US" sz="2400" dirty="0" smtClean="0"/>
          </a:p>
          <a:p>
            <a:r>
              <a:rPr lang="en-US" sz="2400" dirty="0" smtClean="0"/>
              <a:t>Use .example or .sample files instead</a:t>
            </a:r>
          </a:p>
          <a:p>
            <a:endParaRPr lang="en-US" sz="2400" dirty="0" smtClean="0"/>
          </a:p>
          <a:p>
            <a:r>
              <a:rPr lang="en-US" sz="2400" dirty="0" smtClean="0"/>
              <a:t>Use variables that will be swapped during deploy</a:t>
            </a:r>
          </a:p>
          <a:p>
            <a:endParaRPr lang="en-US" sz="2400" dirty="0" smtClean="0"/>
          </a:p>
          <a:p>
            <a:r>
              <a:rPr lang="en-US" sz="2400" dirty="0" smtClean="0"/>
              <a:t>Store real content in a safe location</a:t>
            </a:r>
          </a:p>
        </p:txBody>
      </p:sp>
    </p:spTree>
    <p:extLst>
      <p:ext uri="{BB962C8B-B14F-4D97-AF65-F5344CB8AC3E}">
        <p14:creationId xmlns:p14="http://schemas.microsoft.com/office/powerpoint/2010/main" val="408630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Virtual Server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Mimic </a:t>
            </a:r>
            <a:r>
              <a:rPr lang="en-US" sz="2400" dirty="0"/>
              <a:t>a production environment locally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r</a:t>
            </a:r>
            <a:r>
              <a:rPr lang="en-US" sz="2400" dirty="0" smtClean="0"/>
              <a:t>eproducible, </a:t>
            </a:r>
            <a:r>
              <a:rPr lang="en-US" sz="2400" dirty="0"/>
              <a:t>standard environment</a:t>
            </a:r>
          </a:p>
          <a:p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be used before real servers are available</a:t>
            </a:r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tools like Vagrant and Puppet</a:t>
            </a:r>
          </a:p>
        </p:txBody>
      </p:sp>
    </p:spTree>
    <p:extLst>
      <p:ext uri="{BB962C8B-B14F-4D97-AF65-F5344CB8AC3E}">
        <p14:creationId xmlns:p14="http://schemas.microsoft.com/office/powerpoint/2010/main" val="114392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Fedora and </a:t>
            </a:r>
            <a:r>
              <a:rPr lang="en-US" dirty="0" err="1" smtClean="0"/>
              <a:t>Solr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They are easy to use inside hydra-</a:t>
            </a:r>
            <a:r>
              <a:rPr lang="en-US" sz="2400" dirty="0" smtClean="0"/>
              <a:t>jetty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But harder when in </a:t>
            </a:r>
            <a:r>
              <a:rPr lang="en-US" sz="2400" dirty="0"/>
              <a:t>production</a:t>
            </a:r>
          </a:p>
          <a:p>
            <a:endParaRPr lang="en-US" sz="2400" dirty="0" smtClean="0"/>
          </a:p>
          <a:p>
            <a:r>
              <a:rPr lang="en-US" sz="2400" dirty="0" smtClean="0"/>
              <a:t>Security </a:t>
            </a:r>
            <a:r>
              <a:rPr lang="en-US" sz="2400" dirty="0"/>
              <a:t>needs to be addressed</a:t>
            </a:r>
          </a:p>
          <a:p>
            <a:endParaRPr lang="en-US" sz="2400" dirty="0" smtClean="0"/>
          </a:p>
          <a:p>
            <a:r>
              <a:rPr lang="en-US" sz="2400" dirty="0" smtClean="0"/>
              <a:t>Learn </a:t>
            </a:r>
            <a:r>
              <a:rPr lang="en-US" sz="2400" dirty="0"/>
              <a:t>them early so it's not so hard later</a:t>
            </a:r>
          </a:p>
        </p:txBody>
      </p:sp>
    </p:spTree>
    <p:extLst>
      <p:ext uri="{BB962C8B-B14F-4D97-AF65-F5344CB8AC3E}">
        <p14:creationId xmlns:p14="http://schemas.microsoft.com/office/powerpoint/2010/main" val="135426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Sysadmin</a:t>
            </a:r>
            <a:r>
              <a:rPr lang="en-US" dirty="0" smtClean="0"/>
              <a:t>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Many of these tools are unfamiliar to </a:t>
            </a:r>
            <a:r>
              <a:rPr lang="en-US" sz="2400" dirty="0" err="1"/>
              <a:t>sysadmins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Fedora</a:t>
            </a:r>
            <a:r>
              <a:rPr lang="en-US" sz="2400" dirty="0"/>
              <a:t>, </a:t>
            </a:r>
            <a:r>
              <a:rPr lang="en-US" sz="2400" dirty="0" err="1"/>
              <a:t>Solr</a:t>
            </a:r>
            <a:r>
              <a:rPr lang="en-US" sz="2400" dirty="0"/>
              <a:t>, Rescue, etc.</a:t>
            </a:r>
          </a:p>
          <a:p>
            <a:endParaRPr lang="en-US" sz="2400" dirty="0" smtClean="0"/>
          </a:p>
          <a:p>
            <a:r>
              <a:rPr lang="en-US" sz="2400" dirty="0" smtClean="0"/>
              <a:t>Double</a:t>
            </a:r>
            <a:r>
              <a:rPr lang="en-US" sz="2400" dirty="0"/>
              <a:t>-check and verify backup </a:t>
            </a:r>
            <a:r>
              <a:rPr lang="en-US" sz="2400" dirty="0" smtClean="0"/>
              <a:t>procedures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Negotiate </a:t>
            </a:r>
            <a:r>
              <a:rPr lang="en-US" sz="2400" dirty="0"/>
              <a:t>how much </a:t>
            </a:r>
            <a:r>
              <a:rPr lang="en-US" sz="2400" dirty="0" smtClean="0"/>
              <a:t>terminal </a:t>
            </a:r>
            <a:r>
              <a:rPr lang="en-US" sz="2400" dirty="0"/>
              <a:t>access you need</a:t>
            </a:r>
          </a:p>
        </p:txBody>
      </p:sp>
    </p:spTree>
    <p:extLst>
      <p:ext uri="{BB962C8B-B14F-4D97-AF65-F5344CB8AC3E}">
        <p14:creationId xmlns:p14="http://schemas.microsoft.com/office/powerpoint/2010/main" val="373310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Developer</a:t>
            </a:r>
            <a:br>
              <a:rPr lang="en-US" sz="6000" dirty="0" smtClean="0"/>
            </a:br>
            <a:r>
              <a:rPr lang="en-US" sz="6000" dirty="0" smtClean="0"/>
              <a:t>Collaboration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Development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"</a:t>
            </a:r>
            <a:r>
              <a:rPr lang="en-US" sz="2400" dirty="0" err="1"/>
              <a:t>Gitflow</a:t>
            </a:r>
            <a:r>
              <a:rPr lang="en-US" sz="2400" dirty="0"/>
              <a:t>" is a good one</a:t>
            </a:r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good commit </a:t>
            </a:r>
            <a:r>
              <a:rPr lang="en-US" sz="2400" dirty="0" smtClean="0"/>
              <a:t>messages &amp; branch names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Practice with a test project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Adapt </a:t>
            </a:r>
            <a:r>
              <a:rPr lang="en-US" sz="2400" dirty="0"/>
              <a:t>it to your needs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652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a Script for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Don’t rely on spec tests alone</a:t>
            </a:r>
          </a:p>
          <a:p>
            <a:endParaRPr lang="en-US" sz="2400" dirty="0" smtClean="0"/>
          </a:p>
          <a:p>
            <a:r>
              <a:rPr lang="en-US" sz="2400" dirty="0" smtClean="0"/>
              <a:t>Don’t just focus on changes you made</a:t>
            </a:r>
          </a:p>
          <a:p>
            <a:endParaRPr lang="en-US" sz="2400" dirty="0"/>
          </a:p>
          <a:p>
            <a:r>
              <a:rPr lang="en-US" sz="2400" dirty="0" smtClean="0"/>
              <a:t>Document </a:t>
            </a:r>
            <a:r>
              <a:rPr lang="en-US" sz="2400" dirty="0"/>
              <a:t>the steps </a:t>
            </a:r>
            <a:r>
              <a:rPr lang="en-US" sz="2400" dirty="0" smtClean="0"/>
              <a:t>a user would take</a:t>
            </a:r>
          </a:p>
          <a:p>
            <a:endParaRPr lang="en-US" sz="2400" dirty="0"/>
          </a:p>
          <a:p>
            <a:r>
              <a:rPr lang="en-US" sz="2400" dirty="0" smtClean="0"/>
              <a:t>Run though script in QA environment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526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276</TotalTime>
  <Words>307</Words>
  <Application>Microsoft Macintosh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One Year with Hydra  What we know now What we wish we knew earlier</vt:lpstr>
      <vt:lpstr>System/Stack Deployment</vt:lpstr>
      <vt:lpstr>Be careful what you put in git</vt:lpstr>
      <vt:lpstr>Use Virtual Server Environments</vt:lpstr>
      <vt:lpstr>Learn Fedora and Solr</vt:lpstr>
      <vt:lpstr>Sysadmin Collaboration</vt:lpstr>
      <vt:lpstr>Developer Collaboration</vt:lpstr>
      <vt:lpstr>Use a Development Workflow</vt:lpstr>
      <vt:lpstr>Follow a Script for Quality Assurance</vt:lpstr>
      <vt:lpstr>Collaboration Area</vt:lpstr>
      <vt:lpstr>Rails Applications</vt:lpstr>
      <vt:lpstr>Hydra Community</vt:lpstr>
    </vt:vector>
  </TitlesOfParts>
  <Company>University of Cincinnati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Horton</dc:creator>
  <cp:lastModifiedBy>Thomas Scherz</cp:lastModifiedBy>
  <cp:revision>12</cp:revision>
  <dcterms:created xsi:type="dcterms:W3CDTF">2014-09-25T13:12:42Z</dcterms:created>
  <dcterms:modified xsi:type="dcterms:W3CDTF">2014-10-07T14:45:59Z</dcterms:modified>
</cp:coreProperties>
</file>