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93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Garamond" pitchFamily="18" charset="0"/>
              </a:defRPr>
            </a:lvl1pPr>
          </a:lstStyle>
          <a:p>
            <a:fld id="{334A5D99-2507-44CE-BF77-9728CA912BCC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teksttypografien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Garamond" pitchFamily="18" charset="0"/>
              </a:defRPr>
            </a:lvl1pPr>
          </a:lstStyle>
          <a:p>
            <a:fld id="{B22CE802-1C7C-44BF-B0AA-EAC6F78B209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7588" y="917575"/>
            <a:ext cx="5797550" cy="762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30288" y="2667000"/>
            <a:ext cx="598011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1905000" cy="457200"/>
          </a:xfr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endParaRPr lang="da-D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Garamond" pitchFamily="18" charset="0"/>
              </a:defRPr>
            </a:lvl1pPr>
          </a:lstStyle>
          <a:p>
            <a:endParaRPr lang="da-D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Garamond" pitchFamily="18" charset="0"/>
              </a:defRPr>
            </a:lvl1pPr>
          </a:lstStyle>
          <a:p>
            <a:fld id="{A8F19ADD-6106-41E8-B2DF-F514CFAE9329}" type="slidenum">
              <a:rPr lang="da-DK"/>
              <a:pPr/>
              <a:t>‹nr.›</a:t>
            </a:fld>
            <a:endParaRPr lang="da-DK">
              <a:latin typeface="Times New Roman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95300" y="1409700"/>
            <a:ext cx="650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pic>
        <p:nvPicPr>
          <p:cNvPr id="3082" name="Picture 10" descr="P:\MacWince Backup\Fars Rodebutik\KB Logo\2,65x2,58.jpg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3213" y="685800"/>
            <a:ext cx="752475" cy="733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5B48-687E-4007-8BA8-7C99F592E48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600700" y="304800"/>
            <a:ext cx="1485900" cy="57912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4305300" cy="57912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EC07-9C36-467B-A17A-5D1AEA6A039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4EB95-C8A2-4FB7-8B86-56E91786589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B2D9C-6AB1-496A-AFAD-4C04B5D7F05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2895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2895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54242-F6AE-47F0-9ADF-8F4A9D96D0F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97731-73E0-485F-AE3A-2496020F917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B5AB-9260-4918-80FE-271B1F77B39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A46CF-32B2-4BCC-8D6E-EE48F5EC344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D0846-EF85-4EB8-AE3E-FC0FE781C6B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15D89-FBEB-46F0-A559-165F221BED7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56515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DIAS 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5943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teksttypografien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23AA48-688D-4AB1-BDF6-4B717ED66BB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495300" y="692150"/>
            <a:ext cx="653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5300" y="692150"/>
            <a:ext cx="0" cy="563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95300" y="6327775"/>
            <a:ext cx="811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pic>
        <p:nvPicPr>
          <p:cNvPr id="1037" name="Picture 13" descr="A:\DKB Hvid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687388"/>
            <a:ext cx="754063" cy="735012"/>
          </a:xfrm>
          <a:prstGeom prst="rect">
            <a:avLst/>
          </a:prstGeom>
          <a:noFill/>
        </p:spPr>
      </p:pic>
      <p:pic>
        <p:nvPicPr>
          <p:cNvPr id="1038" name="Picture 14" descr="P:\MacWince Backup\Fars Rodebutik\KB Logo\2,65x2,58.jpg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23213" y="685800"/>
            <a:ext cx="752475" cy="7334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18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1714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1717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6289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0861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543300" indent="-1905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5797550" cy="762000"/>
          </a:xfrm>
        </p:spPr>
        <p:txBody>
          <a:bodyPr/>
          <a:lstStyle/>
          <a:p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Hydra/Fedora</a:t>
            </a:r>
            <a:r>
              <a:rPr lang="da-DK" dirty="0" smtClean="0"/>
              <a:t> for digital </a:t>
            </a:r>
            <a:r>
              <a:rPr lang="da-DK" dirty="0" err="1" smtClean="0"/>
              <a:t>repository</a:t>
            </a:r>
            <a:r>
              <a:rPr lang="da-DK" dirty="0" smtClean="0"/>
              <a:t> </a:t>
            </a:r>
            <a:r>
              <a:rPr lang="da-DK" dirty="0" err="1" smtClean="0"/>
              <a:t>infrastructure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5. September 2013</a:t>
            </a:r>
          </a:p>
          <a:p>
            <a:r>
              <a:rPr lang="da-DK" dirty="0" smtClean="0"/>
              <a:t>Andreas Borchsenius Westh</a:t>
            </a:r>
            <a:endParaRPr lang="da-DK" dirty="0" smtClean="0"/>
          </a:p>
          <a:p>
            <a:r>
              <a:rPr lang="da-DK" dirty="0" smtClean="0"/>
              <a:t>The Royal </a:t>
            </a:r>
            <a:r>
              <a:rPr lang="da-DK" dirty="0" err="1" smtClean="0"/>
              <a:t>Library</a:t>
            </a:r>
            <a:r>
              <a:rPr lang="da-DK" dirty="0" smtClean="0"/>
              <a:t>, Copenhagen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Hydra </a:t>
            </a:r>
            <a:r>
              <a:rPr lang="da-DK" dirty="0" err="1" smtClean="0"/>
              <a:t>repository</a:t>
            </a:r>
            <a:r>
              <a:rPr lang="da-DK" dirty="0" smtClean="0"/>
              <a:t> </a:t>
            </a:r>
            <a:r>
              <a:rPr lang="da-DK" dirty="0" err="1" smtClean="0"/>
              <a:t>framework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framework</a:t>
            </a:r>
            <a:r>
              <a:rPr lang="da-DK" dirty="0" smtClean="0"/>
              <a:t> for </a:t>
            </a:r>
            <a:r>
              <a:rPr lang="da-DK" dirty="0" err="1" smtClean="0"/>
              <a:t>building</a:t>
            </a:r>
            <a:r>
              <a:rPr lang="da-DK" dirty="0" smtClean="0"/>
              <a:t> digital </a:t>
            </a:r>
            <a:r>
              <a:rPr lang="da-DK" dirty="0" err="1" smtClean="0"/>
              <a:t>library</a:t>
            </a:r>
            <a:r>
              <a:rPr lang="da-DK" dirty="0" smtClean="0"/>
              <a:t> </a:t>
            </a:r>
            <a:r>
              <a:rPr lang="da-DK" dirty="0" err="1" smtClean="0"/>
              <a:t>applications</a:t>
            </a:r>
            <a:endParaRPr lang="da-DK" dirty="0" smtClean="0"/>
          </a:p>
          <a:p>
            <a:r>
              <a:rPr lang="da-DK" b="1" dirty="0" smtClean="0"/>
              <a:t>Robust and </a:t>
            </a:r>
            <a:r>
              <a:rPr lang="da-DK" b="1" dirty="0" err="1" smtClean="0"/>
              <a:t>scalable</a:t>
            </a:r>
            <a:r>
              <a:rPr lang="da-DK" dirty="0" smtClean="0"/>
              <a:t>: Building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Fedora</a:t>
            </a:r>
            <a:r>
              <a:rPr lang="da-DK" dirty="0" smtClean="0"/>
              <a:t> </a:t>
            </a:r>
            <a:r>
              <a:rPr lang="da-DK" dirty="0" err="1" smtClean="0"/>
              <a:t>Commons</a:t>
            </a:r>
            <a:r>
              <a:rPr lang="da-DK" dirty="0" smtClean="0"/>
              <a:t>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 err="1" smtClean="0"/>
              <a:t>repository</a:t>
            </a:r>
            <a:endParaRPr lang="da-DK" dirty="0" smtClean="0"/>
          </a:p>
          <a:p>
            <a:r>
              <a:rPr lang="da-DK" b="1" dirty="0" smtClean="0"/>
              <a:t>Fast web </a:t>
            </a:r>
            <a:r>
              <a:rPr lang="da-DK" b="1" dirty="0" err="1" smtClean="0"/>
              <a:t>application</a:t>
            </a:r>
            <a:r>
              <a:rPr lang="da-DK" b="1" dirty="0" smtClean="0"/>
              <a:t> </a:t>
            </a:r>
            <a:r>
              <a:rPr lang="da-DK" b="1" dirty="0" err="1" smtClean="0"/>
              <a:t>development</a:t>
            </a:r>
            <a:r>
              <a:rPr lang="da-DK" b="1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Ruby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Rails</a:t>
            </a:r>
            <a:endParaRPr lang="da-DK" dirty="0" smtClean="0"/>
          </a:p>
          <a:p>
            <a:r>
              <a:rPr lang="da-DK" b="1" dirty="0" err="1" smtClean="0"/>
              <a:t>Accessible/interoperable</a:t>
            </a:r>
            <a:r>
              <a:rPr lang="da-DK" dirty="0" smtClean="0"/>
              <a:t>: </a:t>
            </a:r>
            <a:r>
              <a:rPr lang="da-DK" dirty="0" err="1" smtClean="0"/>
              <a:t>RESTful</a:t>
            </a:r>
            <a:r>
              <a:rPr lang="da-DK" dirty="0" smtClean="0"/>
              <a:t> web service API to all data operations (CRUD)</a:t>
            </a:r>
          </a:p>
          <a:p>
            <a:r>
              <a:rPr lang="da-DK" b="1" dirty="0" smtClean="0"/>
              <a:t>State of the art </a:t>
            </a:r>
            <a:r>
              <a:rPr lang="da-DK" b="1" dirty="0" err="1" smtClean="0"/>
              <a:t>search</a:t>
            </a:r>
            <a:r>
              <a:rPr lang="da-DK" b="1" dirty="0" smtClean="0"/>
              <a:t> and </a:t>
            </a:r>
            <a:r>
              <a:rPr lang="da-DK" b="1" dirty="0" err="1" smtClean="0"/>
              <a:t>retrieval</a:t>
            </a:r>
            <a:r>
              <a:rPr lang="da-DK" dirty="0" smtClean="0"/>
              <a:t>: </a:t>
            </a:r>
            <a:r>
              <a:rPr lang="da-DK" dirty="0" err="1" smtClean="0"/>
              <a:t>Solr</a:t>
            </a:r>
            <a:r>
              <a:rPr lang="da-DK" dirty="0" smtClean="0"/>
              <a:t> &amp; </a:t>
            </a:r>
            <a:r>
              <a:rPr lang="da-DK" dirty="0" err="1" smtClean="0"/>
              <a:t>Blacklight</a:t>
            </a:r>
            <a:endParaRPr lang="da-DK" b="1" dirty="0" smtClean="0"/>
          </a:p>
          <a:p>
            <a:r>
              <a:rPr lang="da-DK" b="1" dirty="0" err="1" smtClean="0"/>
              <a:t>Mature</a:t>
            </a:r>
            <a:r>
              <a:rPr lang="da-DK" b="1" dirty="0" smtClean="0"/>
              <a:t> and </a:t>
            </a:r>
            <a:r>
              <a:rPr lang="da-DK" b="1" dirty="0" err="1" smtClean="0"/>
              <a:t>active</a:t>
            </a:r>
            <a:r>
              <a:rPr lang="da-DK" b="1" dirty="0" smtClean="0"/>
              <a:t> </a:t>
            </a:r>
            <a:r>
              <a:rPr lang="da-DK" b="1" dirty="0" err="1" smtClean="0"/>
              <a:t>community</a:t>
            </a:r>
            <a:r>
              <a:rPr lang="da-DK" b="1" dirty="0" smtClean="0"/>
              <a:t>:</a:t>
            </a:r>
            <a:r>
              <a:rPr lang="da-DK" dirty="0" smtClean="0"/>
              <a:t> </a:t>
            </a:r>
            <a:r>
              <a:rPr lang="da-DK" dirty="0" err="1" smtClean="0"/>
              <a:t>space</a:t>
            </a:r>
            <a:r>
              <a:rPr lang="da-DK" dirty="0" smtClean="0"/>
              <a:t> for more European partners!</a:t>
            </a:r>
            <a:endParaRPr lang="da-DK" b="1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it for…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Support of all stages of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 err="1" smtClean="0"/>
              <a:t>lifecycle</a:t>
            </a:r>
            <a:endParaRPr lang="da-DK" dirty="0"/>
          </a:p>
          <a:p>
            <a:pPr lvl="1"/>
            <a:r>
              <a:rPr lang="da-DK" dirty="0" err="1" smtClean="0"/>
              <a:t>Deposit/curation/preservation</a:t>
            </a:r>
            <a:r>
              <a:rPr lang="da-DK" dirty="0" smtClean="0"/>
              <a:t> </a:t>
            </a:r>
            <a:r>
              <a:rPr lang="da-DK" dirty="0" err="1" smtClean="0"/>
              <a:t>planning</a:t>
            </a:r>
            <a:endParaRPr lang="da-DK" dirty="0" smtClean="0"/>
          </a:p>
          <a:p>
            <a:pPr lvl="1"/>
            <a:r>
              <a:rPr lang="da-DK" dirty="0" smtClean="0"/>
              <a:t>Digital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 err="1" smtClean="0"/>
              <a:t>archival</a:t>
            </a:r>
            <a:endParaRPr lang="da-DK" dirty="0" smtClean="0"/>
          </a:p>
          <a:p>
            <a:pPr lvl="1"/>
            <a:r>
              <a:rPr lang="da-DK" dirty="0" err="1" smtClean="0"/>
              <a:t>Dissemination</a:t>
            </a:r>
            <a:r>
              <a:rPr lang="da-DK" dirty="0" smtClean="0"/>
              <a:t> (web and API)	</a:t>
            </a:r>
          </a:p>
          <a:p>
            <a:r>
              <a:rPr lang="da-DK" dirty="0" smtClean="0"/>
              <a:t>Support of all digital </a:t>
            </a:r>
            <a:r>
              <a:rPr lang="da-DK" dirty="0" err="1" smtClean="0"/>
              <a:t>object</a:t>
            </a:r>
            <a:r>
              <a:rPr lang="da-DK" dirty="0" smtClean="0"/>
              <a:t> types</a:t>
            </a:r>
          </a:p>
          <a:p>
            <a:pPr lvl="1"/>
            <a:r>
              <a:rPr lang="da-DK" dirty="0" smtClean="0"/>
              <a:t>Minimal set of </a:t>
            </a:r>
            <a:r>
              <a:rPr lang="da-DK" dirty="0" err="1" smtClean="0"/>
              <a:t>common</a:t>
            </a:r>
            <a:r>
              <a:rPr lang="da-DK" dirty="0" smtClean="0"/>
              <a:t> metadata</a:t>
            </a:r>
          </a:p>
          <a:p>
            <a:pPr lvl="1"/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discovery</a:t>
            </a:r>
            <a:r>
              <a:rPr lang="da-DK" dirty="0" smtClean="0"/>
              <a:t> </a:t>
            </a:r>
            <a:r>
              <a:rPr lang="da-DK" dirty="0" err="1" smtClean="0"/>
              <a:t>layer</a:t>
            </a:r>
            <a:r>
              <a:rPr lang="da-DK" dirty="0" smtClean="0"/>
              <a:t> (</a:t>
            </a:r>
            <a:r>
              <a:rPr lang="da-DK" dirty="0" err="1" smtClean="0"/>
              <a:t>Solr/Blacklight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repository</a:t>
            </a:r>
            <a:r>
              <a:rPr lang="da-DK" dirty="0" smtClean="0"/>
              <a:t> (</a:t>
            </a:r>
            <a:r>
              <a:rPr lang="da-DK" dirty="0" err="1" smtClean="0"/>
              <a:t>Fedora</a:t>
            </a:r>
            <a:r>
              <a:rPr lang="da-DK" dirty="0" smtClean="0"/>
              <a:t> </a:t>
            </a:r>
            <a:r>
              <a:rPr lang="da-DK" dirty="0" err="1" smtClean="0"/>
              <a:t>Commons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Specialized</a:t>
            </a:r>
            <a:r>
              <a:rPr lang="da-DK" dirty="0" smtClean="0"/>
              <a:t> </a:t>
            </a:r>
            <a:r>
              <a:rPr lang="da-DK" dirty="0" err="1" smtClean="0"/>
              <a:t>dissemination</a:t>
            </a:r>
            <a:r>
              <a:rPr lang="da-DK" dirty="0" smtClean="0"/>
              <a:t> </a:t>
            </a:r>
            <a:r>
              <a:rPr lang="da-DK" dirty="0" err="1" smtClean="0"/>
              <a:t>applications</a:t>
            </a:r>
            <a:r>
              <a:rPr lang="da-DK" dirty="0" smtClean="0"/>
              <a:t> (Hydra)</a:t>
            </a:r>
          </a:p>
          <a:p>
            <a:r>
              <a:rPr lang="da-DK" dirty="0" smtClean="0"/>
              <a:t>Interface to bit </a:t>
            </a:r>
            <a:r>
              <a:rPr lang="da-DK" dirty="0" err="1" smtClean="0"/>
              <a:t>archival</a:t>
            </a:r>
            <a:r>
              <a:rPr lang="da-DK" dirty="0" smtClean="0"/>
              <a:t> </a:t>
            </a:r>
            <a:r>
              <a:rPr lang="da-DK" smtClean="0"/>
              <a:t>repository</a:t>
            </a:r>
            <a:endParaRPr lang="da-DK" dirty="0" smtClean="0"/>
          </a:p>
          <a:p>
            <a:r>
              <a:rPr lang="da-DK" dirty="0" err="1" smtClean="0"/>
              <a:t>Cooperation</a:t>
            </a:r>
            <a:r>
              <a:rPr lang="da-DK" dirty="0" smtClean="0"/>
              <a:t>, </a:t>
            </a:r>
            <a:r>
              <a:rPr lang="da-DK" dirty="0" err="1" smtClean="0"/>
              <a:t>code</a:t>
            </a:r>
            <a:r>
              <a:rPr lang="da-DK" dirty="0" smtClean="0"/>
              <a:t> </a:t>
            </a:r>
            <a:r>
              <a:rPr lang="da-DK" dirty="0" err="1" smtClean="0"/>
              <a:t>sharing</a:t>
            </a:r>
            <a:r>
              <a:rPr lang="da-DK" dirty="0" smtClean="0"/>
              <a:t> and </a:t>
            </a:r>
            <a:r>
              <a:rPr lang="da-DK" dirty="0" err="1" smtClean="0"/>
              <a:t>reuse</a:t>
            </a:r>
            <a:r>
              <a:rPr lang="da-DK" dirty="0" smtClean="0"/>
              <a:t> of </a:t>
            </a:r>
            <a:r>
              <a:rPr lang="da-DK" dirty="0" err="1" smtClean="0"/>
              <a:t>other</a:t>
            </a:r>
            <a:r>
              <a:rPr lang="da-DK" dirty="0" smtClean="0"/>
              <a:t> Hydra </a:t>
            </a:r>
            <a:r>
              <a:rPr lang="da-DK" dirty="0" err="1" smtClean="0"/>
              <a:t>users</a:t>
            </a:r>
            <a:r>
              <a:rPr lang="da-DK" dirty="0" smtClean="0"/>
              <a:t>’ </a:t>
            </a:r>
            <a:r>
              <a:rPr lang="da-DK" dirty="0" err="1" smtClean="0"/>
              <a:t>application</a:t>
            </a:r>
            <a:r>
              <a:rPr lang="da-DK" dirty="0" smtClean="0"/>
              <a:t> </a:t>
            </a:r>
            <a:r>
              <a:rPr lang="da-DK" dirty="0" err="1" smtClean="0"/>
              <a:t>gems</a:t>
            </a:r>
            <a:r>
              <a:rPr lang="da-DK" dirty="0" smtClean="0"/>
              <a:t> (”</a:t>
            </a:r>
            <a:r>
              <a:rPr lang="da-DK" dirty="0" err="1" smtClean="0"/>
              <a:t>lego</a:t>
            </a:r>
            <a:r>
              <a:rPr lang="da-DK" dirty="0" smtClean="0"/>
              <a:t> </a:t>
            </a:r>
            <a:r>
              <a:rPr lang="da-DK" dirty="0" err="1" smtClean="0"/>
              <a:t>bricks</a:t>
            </a:r>
            <a:r>
              <a:rPr lang="da-DK" dirty="0" smtClean="0"/>
              <a:t>”)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B Med Farvet Logo">
  <a:themeElements>
    <a:clrScheme name="">
      <a:dk1>
        <a:srgbClr val="000000"/>
      </a:dk1>
      <a:lt1>
        <a:srgbClr val="003318"/>
      </a:lt1>
      <a:dk2>
        <a:srgbClr val="000000"/>
      </a:dk2>
      <a:lt2>
        <a:srgbClr val="003318"/>
      </a:lt2>
      <a:accent1>
        <a:srgbClr val="416237"/>
      </a:accent1>
      <a:accent2>
        <a:srgbClr val="59874B"/>
      </a:accent2>
      <a:accent3>
        <a:srgbClr val="AAADAB"/>
      </a:accent3>
      <a:accent4>
        <a:srgbClr val="000000"/>
      </a:accent4>
      <a:accent5>
        <a:srgbClr val="B0B7AE"/>
      </a:accent5>
      <a:accent6>
        <a:srgbClr val="507A43"/>
      </a:accent6>
      <a:hlink>
        <a:srgbClr val="F4A900"/>
      </a:hlink>
      <a:folHlink>
        <a:srgbClr val="E7D791"/>
      </a:folHlink>
    </a:clrScheme>
    <a:fontScheme name="Standard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3318"/>
        </a:dk1>
        <a:lt1>
          <a:srgbClr val="FFFFFF"/>
        </a:lt1>
        <a:dk2>
          <a:srgbClr val="003318"/>
        </a:dk2>
        <a:lt2>
          <a:srgbClr val="FFFFFF"/>
        </a:lt2>
        <a:accent1>
          <a:srgbClr val="005028"/>
        </a:accent1>
        <a:accent2>
          <a:srgbClr val="4A7A3D"/>
        </a:accent2>
        <a:accent3>
          <a:srgbClr val="AAADAB"/>
        </a:accent3>
        <a:accent4>
          <a:srgbClr val="DADADA"/>
        </a:accent4>
        <a:accent5>
          <a:srgbClr val="AAB3AC"/>
        </a:accent5>
        <a:accent6>
          <a:srgbClr val="426E36"/>
        </a:accent6>
        <a:hlink>
          <a:srgbClr val="F4A900"/>
        </a:hlink>
        <a:folHlink>
          <a:srgbClr val="B7C6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3318"/>
        </a:dk1>
        <a:lt1>
          <a:srgbClr val="FFFFFF"/>
        </a:lt1>
        <a:dk2>
          <a:srgbClr val="003318"/>
        </a:dk2>
        <a:lt2>
          <a:srgbClr val="FFFFFF"/>
        </a:lt2>
        <a:accent1>
          <a:srgbClr val="416B52"/>
        </a:accent1>
        <a:accent2>
          <a:srgbClr val="5E9A76"/>
        </a:accent2>
        <a:accent3>
          <a:srgbClr val="AAADAB"/>
        </a:accent3>
        <a:accent4>
          <a:srgbClr val="DADADA"/>
        </a:accent4>
        <a:accent5>
          <a:srgbClr val="B0BAB3"/>
        </a:accent5>
        <a:accent6>
          <a:srgbClr val="548B6A"/>
        </a:accent6>
        <a:hlink>
          <a:srgbClr val="F4A9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3318"/>
        </a:dk1>
        <a:lt1>
          <a:srgbClr val="FFFFFF"/>
        </a:lt1>
        <a:dk2>
          <a:srgbClr val="003318"/>
        </a:dk2>
        <a:lt2>
          <a:srgbClr val="FFFFFF"/>
        </a:lt2>
        <a:accent1>
          <a:srgbClr val="416237"/>
        </a:accent1>
        <a:accent2>
          <a:srgbClr val="59874B"/>
        </a:accent2>
        <a:accent3>
          <a:srgbClr val="AAADAB"/>
        </a:accent3>
        <a:accent4>
          <a:srgbClr val="DADADA"/>
        </a:accent4>
        <a:accent5>
          <a:srgbClr val="B0B7AE"/>
        </a:accent5>
        <a:accent6>
          <a:srgbClr val="507A43"/>
        </a:accent6>
        <a:hlink>
          <a:srgbClr val="F4A900"/>
        </a:hlink>
        <a:folHlink>
          <a:srgbClr val="E7D7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KB Med Farvet Logo</Template>
  <TotalTime>190</TotalTime>
  <Words>104</Words>
  <Application>Microsoft Office PowerPoint</Application>
  <PresentationFormat>Skærmshow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KB Med Farvet Logo</vt:lpstr>
      <vt:lpstr>Using Hydra/Fedora for digital repository infrastructure</vt:lpstr>
      <vt:lpstr>Hydra repository framework</vt:lpstr>
      <vt:lpstr>We use it for…</vt:lpstr>
    </vt:vector>
  </TitlesOfParts>
  <Company>DKB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Hydra/Fedora for digital repository infrastructure</dc:title>
  <dc:creator>Anders Conrad</dc:creator>
  <cp:lastModifiedBy>Anders Conrad</cp:lastModifiedBy>
  <cp:revision>4</cp:revision>
  <dcterms:created xsi:type="dcterms:W3CDTF">2013-08-14T12:36:20Z</dcterms:created>
  <dcterms:modified xsi:type="dcterms:W3CDTF">2013-08-21T08:48:46Z</dcterms:modified>
</cp:coreProperties>
</file>