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0" r:id="rId1"/>
    <p:sldMasterId id="2147483671" r:id="rId2"/>
  </p:sldMasterIdLst>
  <p:notesMasterIdLst>
    <p:notesMasterId r:id="rId94"/>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Lst>
  <p:sldSz cx="9144000" cy="5143500" type="screen16x9"/>
  <p:notesSz cx="6858000" cy="9144000"/>
  <p:embeddedFontLst>
    <p:embeddedFont>
      <p:font typeface="Lato" panose="020F0502020204030203" pitchFamily="34" charset="77"/>
      <p:regular r:id="rId95"/>
      <p:bold r:id="rId96"/>
      <p:italic r:id="rId97"/>
      <p:boldItalic r:id="rId98"/>
    </p:embeddedFont>
    <p:embeddedFont>
      <p:font typeface="Merriweather Sans" pitchFamily="2" charset="77"/>
      <p:regular r:id="rId99"/>
      <p:bold r:id="rId100"/>
      <p:italic r:id="rId101"/>
      <p:boldItalic r:id="rId102"/>
    </p:embeddedFont>
    <p:embeddedFont>
      <p:font typeface="Source Sans Pro" panose="020B0503030403020204" pitchFamily="34" charset="0"/>
      <p:regular r:id="rId103"/>
      <p:bold r:id="rId104"/>
      <p:italic r:id="rId105"/>
      <p:boldItalic r:id="rId10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42"/>
    <p:restoredTop sz="94728"/>
  </p:normalViewPr>
  <p:slideViewPr>
    <p:cSldViewPr snapToGrid="0" snapToObjects="1">
      <p:cViewPr varScale="1">
        <p:scale>
          <a:sx n="124" d="100"/>
          <a:sy n="124" d="100"/>
        </p:scale>
        <p:origin x="168" y="2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07" Type="http://schemas.openxmlformats.org/officeDocument/2006/relationships/presProps" Target="presProps.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font" Target="fonts/font8.fntdata"/><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font" Target="fonts/font1.fntdata"/><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font" Target="fonts/font9.fntdata"/><Relationship Id="rId108" Type="http://schemas.openxmlformats.org/officeDocument/2006/relationships/viewProps" Target="viewProps.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font" Target="fonts/font12.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notesMaster" Target="notesMasters/notesMaster1.xml"/><Relationship Id="rId99" Type="http://schemas.openxmlformats.org/officeDocument/2006/relationships/font" Target="fonts/font5.fntdata"/><Relationship Id="rId101" Type="http://schemas.openxmlformats.org/officeDocument/2006/relationships/font" Target="fonts/font7.fntdata"/><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theme" Target="theme/theme1.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font" Target="fonts/font3.fntdata"/><Relationship Id="rId104" Type="http://schemas.openxmlformats.org/officeDocument/2006/relationships/font" Target="fonts/font10.fntdata"/><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tableStyles" Target="tableStyles.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font" Target="fonts/font6.fntdata"/><Relationship Id="rId105" Type="http://schemas.openxmlformats.org/officeDocument/2006/relationships/font" Target="fonts/font11.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font" Target="fonts/font4.fntdata"/><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Shape 4"/>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lstStyle>
            <a:lvl1pPr marL="457200" marR="0" lvl="0" indent="-228600" algn="l" rtl="0">
              <a:spcBef>
                <a:spcPts val="0"/>
              </a:spcBef>
              <a:spcAft>
                <a:spcPts val="0"/>
              </a:spcAft>
              <a:buSzPts val="1400"/>
              <a:buNone/>
              <a:defRPr sz="1100" b="0" i="0" u="none" strike="noStrike" cap="none">
                <a:solidFill>
                  <a:schemeClr val="dk1"/>
                </a:solidFill>
                <a:latin typeface="Arial"/>
                <a:ea typeface="Arial"/>
                <a:cs typeface="Arial"/>
                <a:sym typeface="Arial"/>
              </a:defRPr>
            </a:lvl1pPr>
            <a:lvl2pPr marL="914400" marR="0" lvl="1" indent="-228600" algn="l" rtl="0">
              <a:spcBef>
                <a:spcPts val="0"/>
              </a:spcBef>
              <a:spcAft>
                <a:spcPts val="0"/>
              </a:spcAft>
              <a:buSzPts val="1400"/>
              <a:buNone/>
              <a:defRPr sz="1100" b="0" i="0" u="none" strike="noStrike" cap="none">
                <a:solidFill>
                  <a:schemeClr val="dk1"/>
                </a:solidFill>
                <a:latin typeface="Arial"/>
                <a:ea typeface="Arial"/>
                <a:cs typeface="Arial"/>
                <a:sym typeface="Arial"/>
              </a:defRPr>
            </a:lvl2pPr>
            <a:lvl3pPr marL="1371600" marR="0" lvl="2" indent="-228600" algn="l" rtl="0">
              <a:spcBef>
                <a:spcPts val="0"/>
              </a:spcBef>
              <a:spcAft>
                <a:spcPts val="0"/>
              </a:spcAft>
              <a:buSzPts val="1400"/>
              <a:buNone/>
              <a:defRPr sz="1100" b="0" i="0" u="none" strike="noStrike" cap="none">
                <a:solidFill>
                  <a:schemeClr val="dk1"/>
                </a:solidFill>
                <a:latin typeface="Arial"/>
                <a:ea typeface="Arial"/>
                <a:cs typeface="Arial"/>
                <a:sym typeface="Arial"/>
              </a:defRPr>
            </a:lvl3pPr>
            <a:lvl4pPr marL="1828800" marR="0" lvl="3" indent="-228600" algn="l" rtl="0">
              <a:spcBef>
                <a:spcPts val="0"/>
              </a:spcBef>
              <a:spcAft>
                <a:spcPts val="0"/>
              </a:spcAft>
              <a:buSzPts val="1400"/>
              <a:buNone/>
              <a:defRPr sz="1100" b="0" i="0" u="none" strike="noStrike" cap="none">
                <a:solidFill>
                  <a:schemeClr val="dk1"/>
                </a:solidFill>
                <a:latin typeface="Arial"/>
                <a:ea typeface="Arial"/>
                <a:cs typeface="Arial"/>
                <a:sym typeface="Arial"/>
              </a:defRPr>
            </a:lvl4pPr>
            <a:lvl5pPr marL="2286000" marR="0" lvl="4" indent="-228600" algn="l" rtl="0">
              <a:spcBef>
                <a:spcPts val="0"/>
              </a:spcBef>
              <a:spcAft>
                <a:spcPts val="0"/>
              </a:spcAft>
              <a:buSzPts val="1400"/>
              <a:buNone/>
              <a:defRPr sz="1100" b="0" i="0" u="none" strike="noStrike" cap="none">
                <a:solidFill>
                  <a:schemeClr val="dk1"/>
                </a:solidFill>
                <a:latin typeface="Arial"/>
                <a:ea typeface="Arial"/>
                <a:cs typeface="Arial"/>
                <a:sym typeface="Arial"/>
              </a:defRPr>
            </a:lvl5pPr>
            <a:lvl6pPr marL="2743200" marR="0" lvl="5" indent="-228600" algn="l" rtl="0">
              <a:spcBef>
                <a:spcPts val="0"/>
              </a:spcBef>
              <a:spcAft>
                <a:spcPts val="0"/>
              </a:spcAft>
              <a:buSzPts val="1400"/>
              <a:buNone/>
              <a:defRPr sz="1100" b="0" i="0" u="none" strike="noStrike" cap="none">
                <a:solidFill>
                  <a:schemeClr val="dk1"/>
                </a:solidFill>
                <a:latin typeface="Arial"/>
                <a:ea typeface="Arial"/>
                <a:cs typeface="Arial"/>
                <a:sym typeface="Arial"/>
              </a:defRPr>
            </a:lvl6pPr>
            <a:lvl7pPr marL="3200400" marR="0" lvl="6" indent="-228600" algn="l" rtl="0">
              <a:spcBef>
                <a:spcPts val="0"/>
              </a:spcBef>
              <a:spcAft>
                <a:spcPts val="0"/>
              </a:spcAft>
              <a:buSzPts val="1400"/>
              <a:buNone/>
              <a:defRPr sz="1100" b="0" i="0" u="none" strike="noStrike" cap="none">
                <a:solidFill>
                  <a:schemeClr val="dk1"/>
                </a:solidFill>
                <a:latin typeface="Arial"/>
                <a:ea typeface="Arial"/>
                <a:cs typeface="Arial"/>
                <a:sym typeface="Arial"/>
              </a:defRPr>
            </a:lvl7pPr>
            <a:lvl8pPr marL="3657600" marR="0" lvl="7" indent="-228600" algn="l" rtl="0">
              <a:spcBef>
                <a:spcPts val="0"/>
              </a:spcBef>
              <a:spcAft>
                <a:spcPts val="0"/>
              </a:spcAft>
              <a:buSzPts val="1400"/>
              <a:buNone/>
              <a:defRPr sz="1100" b="0" i="0" u="none" strike="noStrike" cap="none">
                <a:solidFill>
                  <a:schemeClr val="dk1"/>
                </a:solidFill>
                <a:latin typeface="Arial"/>
                <a:ea typeface="Arial"/>
                <a:cs typeface="Arial"/>
                <a:sym typeface="Arial"/>
              </a:defRPr>
            </a:lvl8pPr>
            <a:lvl9pPr marL="4114800" marR="0" lvl="8" indent="-228600" algn="l" rtl="0">
              <a:spcBef>
                <a:spcPts val="0"/>
              </a:spcBef>
              <a:spcAft>
                <a:spcPts val="0"/>
              </a:spcAft>
              <a:buSzPts val="1400"/>
              <a:buNone/>
              <a:defRPr sz="1100" b="0" i="0" u="none" strike="noStrike" cap="none">
                <a:solidFill>
                  <a:schemeClr val="dk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Shape 13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7" name="Shape 137"/>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Font typeface="Arial"/>
              <a:buNone/>
            </a:pPr>
            <a:r>
              <a:rPr lang="en-US"/>
              <a:t>3 hours: 45 mins each section, Q&amp;A, 10 mins break</a:t>
            </a:r>
            <a:endParaRPr sz="11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Shape 212"/>
          <p:cNvSpPr txBox="1">
            <a:spLocks noGrp="1"/>
          </p:cNvSpPr>
          <p:nvPr>
            <p:ph type="sldNum" idx="12"/>
          </p:nvPr>
        </p:nvSpPr>
        <p:spPr>
          <a:xfrm>
            <a:off x="3884026" y="8684926"/>
            <a:ext cx="2972421" cy="457513"/>
          </a:xfrm>
          <a:prstGeom prst="rect">
            <a:avLst/>
          </a:prstGeom>
          <a:noFill/>
          <a:ln>
            <a:noFill/>
          </a:ln>
        </p:spPr>
        <p:txBody>
          <a:bodyPr spcFirstLastPara="1" wrap="square" lIns="89600" tIns="44800" rIns="89600" bIns="44800" anchor="b" anchorCtr="0">
            <a:noAutofit/>
          </a:bodyPr>
          <a:lstStyle/>
          <a:p>
            <a:pPr marL="0" marR="0" lvl="0" indent="0" algn="r" rtl="0">
              <a:spcBef>
                <a:spcPts val="0"/>
              </a:spcBef>
              <a:spcAft>
                <a:spcPts val="0"/>
              </a:spcAft>
              <a:buNone/>
            </a:pPr>
            <a:fld id="{00000000-1234-1234-1234-123412341234}" type="slidenum">
              <a:rPr lang="en-US" sz="1200" b="0">
                <a:solidFill>
                  <a:schemeClr val="dk1"/>
                </a:solidFill>
                <a:latin typeface="Times"/>
                <a:ea typeface="Times"/>
                <a:cs typeface="Times"/>
                <a:sym typeface="Times"/>
              </a:rPr>
              <a:t>10</a:t>
            </a:fld>
            <a:endParaRPr sz="1200" b="0">
              <a:solidFill>
                <a:schemeClr val="dk1"/>
              </a:solidFill>
              <a:latin typeface="Times"/>
              <a:ea typeface="Times"/>
              <a:cs typeface="Times"/>
              <a:sym typeface="Times"/>
            </a:endParaRPr>
          </a:p>
        </p:txBody>
      </p:sp>
      <p:sp>
        <p:nvSpPr>
          <p:cNvPr id="213" name="Shape 213"/>
          <p:cNvSpPr>
            <a:spLocks noGrp="1" noRot="1" noChangeAspect="1"/>
          </p:cNvSpPr>
          <p:nvPr>
            <p:ph type="sldImg" idx="2"/>
          </p:nvPr>
        </p:nvSpPr>
        <p:spPr>
          <a:xfrm>
            <a:off x="397565" y="685488"/>
            <a:ext cx="6062869"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14" name="Shape 214"/>
          <p:cNvSpPr txBox="1">
            <a:spLocks noGrp="1"/>
          </p:cNvSpPr>
          <p:nvPr>
            <p:ph type="body" idx="1"/>
          </p:nvPr>
        </p:nvSpPr>
        <p:spPr>
          <a:xfrm>
            <a:off x="686421" y="4344025"/>
            <a:ext cx="5485158" cy="4114488"/>
          </a:xfrm>
          <a:prstGeom prst="rect">
            <a:avLst/>
          </a:prstGeom>
          <a:noFill/>
          <a:ln>
            <a:noFill/>
          </a:ln>
        </p:spPr>
        <p:txBody>
          <a:bodyPr spcFirstLastPara="1" wrap="square" lIns="89600" tIns="44800" rIns="89600" bIns="44800" anchor="t" anchorCtr="0">
            <a:noAutofit/>
          </a:bodyPr>
          <a:lstStyle/>
          <a:p>
            <a:pPr marL="0" marR="0" lvl="0" indent="0" algn="l" rtl="0">
              <a:spcBef>
                <a:spcPts val="0"/>
              </a:spcBef>
              <a:spcAft>
                <a:spcPts val="0"/>
              </a:spcAft>
              <a:buNone/>
            </a:pPr>
            <a:r>
              <a:rPr lang="en-US" sz="1200">
                <a:solidFill>
                  <a:schemeClr val="dk1"/>
                </a:solidFill>
                <a:latin typeface="Times"/>
                <a:ea typeface="Times"/>
                <a:cs typeface="Times"/>
                <a:sym typeface="Times"/>
              </a:rPr>
              <a:t>So you could have a separate system solution for each type of item.  and you would end up with many systems to support.  probably all in a different code language, possibly managed by different depts, etc.</a:t>
            </a:r>
            <a:endParaRPr sz="1200" b="0" i="0" u="none" strike="noStrike" cap="none">
              <a:solidFill>
                <a:schemeClr val="dk1"/>
              </a:solidFill>
              <a:latin typeface="Times"/>
              <a:ea typeface="Times"/>
              <a:cs typeface="Times"/>
              <a:sym typeface="Time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Shape 254"/>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55" name="Shape 25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Clr>
                <a:schemeClr val="dk1"/>
              </a:buClr>
              <a:buFont typeface="Arial"/>
              <a:buNone/>
            </a:pPr>
            <a:r>
              <a:rPr lang="en-US" sz="1200">
                <a:latin typeface="Times"/>
                <a:ea typeface="Times"/>
                <a:cs typeface="Times"/>
                <a:sym typeface="Times"/>
              </a:rPr>
              <a:t>A single application could not effectively cope with these three use cases; however any institution would want to safeguard the outputs of all these disparate systems in a digital repository for management and preservation. Samvera gives a framework where ONE BODY (the repo) can support MULTIPLE HEADS (tailored applications) </a:t>
            </a:r>
            <a:endParaRPr sz="1200">
              <a:latin typeface="Times"/>
              <a:ea typeface="Times"/>
              <a:cs typeface="Times"/>
              <a:sym typeface="Times"/>
            </a:endParaRPr>
          </a:p>
          <a:p>
            <a:pPr marL="0" lvl="0" indent="0"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Shape 287"/>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88" name="Shape 28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Shape 293"/>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94" name="Shape 29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Shape 303"/>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04" name="Shape 30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Shape 309"/>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10" name="Shape 31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a:t>Here are some of the current types of  users and the use cases.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Shape 316"/>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17" name="Shape 31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Shape 325"/>
          <p:cNvSpPr txBox="1">
            <a:spLocks noGrp="1"/>
          </p:cNvSpPr>
          <p:nvPr>
            <p:ph type="sldNum" idx="12"/>
          </p:nvPr>
        </p:nvSpPr>
        <p:spPr>
          <a:xfrm>
            <a:off x="3884026" y="8684926"/>
            <a:ext cx="2972421" cy="457513"/>
          </a:xfrm>
          <a:prstGeom prst="rect">
            <a:avLst/>
          </a:prstGeom>
          <a:noFill/>
          <a:ln>
            <a:noFill/>
          </a:ln>
        </p:spPr>
        <p:txBody>
          <a:bodyPr spcFirstLastPara="1" wrap="square" lIns="89600" tIns="44800" rIns="89600" bIns="44800" anchor="b" anchorCtr="0">
            <a:noAutofit/>
          </a:bodyPr>
          <a:lstStyle/>
          <a:p>
            <a:pPr marL="0" marR="0" lvl="0" indent="0" algn="r" rtl="0">
              <a:spcBef>
                <a:spcPts val="0"/>
              </a:spcBef>
              <a:spcAft>
                <a:spcPts val="0"/>
              </a:spcAft>
              <a:buNone/>
            </a:pPr>
            <a:fld id="{00000000-1234-1234-1234-123412341234}" type="slidenum">
              <a:rPr lang="en-US" sz="1200" b="0">
                <a:solidFill>
                  <a:schemeClr val="dk1"/>
                </a:solidFill>
                <a:latin typeface="Times"/>
                <a:ea typeface="Times"/>
                <a:cs typeface="Times"/>
                <a:sym typeface="Times"/>
              </a:rPr>
              <a:t>17</a:t>
            </a:fld>
            <a:endParaRPr sz="1200" b="0">
              <a:solidFill>
                <a:schemeClr val="dk1"/>
              </a:solidFill>
              <a:latin typeface="Times"/>
              <a:ea typeface="Times"/>
              <a:cs typeface="Times"/>
              <a:sym typeface="Times"/>
            </a:endParaRPr>
          </a:p>
        </p:txBody>
      </p:sp>
      <p:sp>
        <p:nvSpPr>
          <p:cNvPr id="326" name="Shape 326"/>
          <p:cNvSpPr>
            <a:spLocks noGrp="1" noRot="1" noChangeAspect="1"/>
          </p:cNvSpPr>
          <p:nvPr>
            <p:ph type="sldImg" idx="2"/>
          </p:nvPr>
        </p:nvSpPr>
        <p:spPr>
          <a:xfrm>
            <a:off x="397565" y="685488"/>
            <a:ext cx="6062869"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327" name="Shape 327"/>
          <p:cNvSpPr txBox="1">
            <a:spLocks noGrp="1"/>
          </p:cNvSpPr>
          <p:nvPr>
            <p:ph type="body" idx="1"/>
          </p:nvPr>
        </p:nvSpPr>
        <p:spPr>
          <a:xfrm>
            <a:off x="686421" y="4344025"/>
            <a:ext cx="5485158" cy="4114488"/>
          </a:xfrm>
          <a:prstGeom prst="rect">
            <a:avLst/>
          </a:prstGeom>
          <a:noFill/>
          <a:ln>
            <a:noFill/>
          </a:ln>
        </p:spPr>
        <p:txBody>
          <a:bodyPr spcFirstLastPara="1" wrap="square" lIns="89600" tIns="44800" rIns="89600" bIns="44800" anchor="t" anchorCtr="0">
            <a:noAutofit/>
          </a:bodyPr>
          <a:lstStyle/>
          <a:p>
            <a:pPr marL="0" marR="0" lvl="0" indent="0" algn="l" rtl="0">
              <a:spcBef>
                <a:spcPts val="0"/>
              </a:spcBef>
              <a:spcAft>
                <a:spcPts val="0"/>
              </a:spcAft>
              <a:buNone/>
            </a:pPr>
            <a:endParaRPr sz="1200" b="0" i="0" u="none" strike="noStrike" cap="none">
              <a:solidFill>
                <a:schemeClr val="dk1"/>
              </a:solidFill>
              <a:latin typeface="Times"/>
              <a:ea typeface="Times"/>
              <a:cs typeface="Times"/>
              <a:sym typeface="Time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Shape 332"/>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33" name="Shape 33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Shape 338"/>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39" name="Shape 33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Shape 14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4" name="Shape 144"/>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Font typeface="Arial"/>
              <a:buNone/>
            </a:pPr>
            <a:endParaRPr sz="11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Shape 344"/>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45" name="Shape 34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Shape 350"/>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51" name="Shape 35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Shape 356"/>
          <p:cNvSpPr txBox="1">
            <a:spLocks noGrp="1"/>
          </p:cNvSpPr>
          <p:nvPr>
            <p:ph type="sldNum" idx="12"/>
          </p:nvPr>
        </p:nvSpPr>
        <p:spPr>
          <a:xfrm>
            <a:off x="3884026" y="8684926"/>
            <a:ext cx="2972421" cy="457513"/>
          </a:xfrm>
          <a:prstGeom prst="rect">
            <a:avLst/>
          </a:prstGeom>
          <a:noFill/>
          <a:ln>
            <a:noFill/>
          </a:ln>
        </p:spPr>
        <p:txBody>
          <a:bodyPr spcFirstLastPara="1" wrap="square" lIns="89600" tIns="44800" rIns="89600" bIns="44800" anchor="b" anchorCtr="0">
            <a:noAutofit/>
          </a:bodyPr>
          <a:lstStyle/>
          <a:p>
            <a:pPr marL="0" marR="0" lvl="0" indent="0" algn="r" rtl="0">
              <a:spcBef>
                <a:spcPts val="0"/>
              </a:spcBef>
              <a:spcAft>
                <a:spcPts val="0"/>
              </a:spcAft>
              <a:buNone/>
            </a:pPr>
            <a:fld id="{00000000-1234-1234-1234-123412341234}" type="slidenum">
              <a:rPr lang="en-US" sz="1200" b="0">
                <a:solidFill>
                  <a:schemeClr val="dk1"/>
                </a:solidFill>
                <a:latin typeface="Times"/>
                <a:ea typeface="Times"/>
                <a:cs typeface="Times"/>
                <a:sym typeface="Times"/>
              </a:rPr>
              <a:t>22</a:t>
            </a:fld>
            <a:endParaRPr sz="1200" b="0">
              <a:solidFill>
                <a:schemeClr val="dk1"/>
              </a:solidFill>
              <a:latin typeface="Times"/>
              <a:ea typeface="Times"/>
              <a:cs typeface="Times"/>
              <a:sym typeface="Times"/>
            </a:endParaRPr>
          </a:p>
        </p:txBody>
      </p:sp>
      <p:sp>
        <p:nvSpPr>
          <p:cNvPr id="357" name="Shape 357"/>
          <p:cNvSpPr>
            <a:spLocks noGrp="1" noRot="1" noChangeAspect="1"/>
          </p:cNvSpPr>
          <p:nvPr>
            <p:ph type="sldImg" idx="2"/>
          </p:nvPr>
        </p:nvSpPr>
        <p:spPr>
          <a:xfrm>
            <a:off x="397565" y="685488"/>
            <a:ext cx="6062869"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358" name="Shape 358"/>
          <p:cNvSpPr txBox="1">
            <a:spLocks noGrp="1"/>
          </p:cNvSpPr>
          <p:nvPr>
            <p:ph type="body" idx="1"/>
          </p:nvPr>
        </p:nvSpPr>
        <p:spPr>
          <a:xfrm>
            <a:off x="686421" y="4344025"/>
            <a:ext cx="5485158" cy="4114488"/>
          </a:xfrm>
          <a:prstGeom prst="rect">
            <a:avLst/>
          </a:prstGeom>
          <a:noFill/>
          <a:ln>
            <a:noFill/>
          </a:ln>
        </p:spPr>
        <p:txBody>
          <a:bodyPr spcFirstLastPara="1" wrap="square" lIns="89600" tIns="44800" rIns="89600" bIns="44800" anchor="t" anchorCtr="0">
            <a:noAutofit/>
          </a:bodyPr>
          <a:lstStyle/>
          <a:p>
            <a:pPr marL="0" marR="0" lvl="0" indent="0" algn="l" rtl="0">
              <a:spcBef>
                <a:spcPts val="0"/>
              </a:spcBef>
              <a:spcAft>
                <a:spcPts val="0"/>
              </a:spcAft>
              <a:buNone/>
            </a:pPr>
            <a:endParaRPr sz="1200" b="0" i="0" u="none" strike="noStrike" cap="none">
              <a:solidFill>
                <a:schemeClr val="dk1"/>
              </a:solidFill>
              <a:latin typeface="Times"/>
              <a:ea typeface="Times"/>
              <a:cs typeface="Times"/>
              <a:sym typeface="Time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Shape 363"/>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64" name="Shape 36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Shape 369"/>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70" name="Shape 37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Shape 375"/>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76" name="Shape 37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Shape 381"/>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82" name="Shape 38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Shape 388"/>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89" name="Shape 38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Shape 395"/>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96" name="Shape 39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Shape 401"/>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02" name="Shape 40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Shape 150"/>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1" name="Shape 15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Shape 407"/>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08" name="Shape 40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Shape 413"/>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14" name="Shape 41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Shape 419"/>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20" name="Shape 42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US"/>
              <a:t>Mark Starts Here</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Shape 428"/>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29" name="Shape 42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Shape 434"/>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35" name="Shape 43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Shape 440"/>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41" name="Shape 44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Shape 446"/>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47" name="Shape 44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Shape 452"/>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53" name="Shape 45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Shape 461"/>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62" name="Shape 46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Shape 467"/>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68" name="Shape 46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Shape 15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7" name="Shape 157"/>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Font typeface="Arial"/>
              <a:buNone/>
            </a:pPr>
            <a:r>
              <a:rPr lang="en-US"/>
              <a:t>If less than 30 people, have people intro themselves.  If we have a larger number, break into smaller groups to talk about why they are there.  Count off for groups of 4-6, answer a set of questions, and then report back.  </a:t>
            </a:r>
            <a:endParaRPr/>
          </a:p>
          <a:p>
            <a:pPr marL="0" marR="0" lvl="0" indent="0" algn="l" rtl="0">
              <a:spcBef>
                <a:spcPts val="0"/>
              </a:spcBef>
              <a:spcAft>
                <a:spcPts val="0"/>
              </a:spcAft>
              <a:buClr>
                <a:schemeClr val="dk1"/>
              </a:buClr>
              <a:buFont typeface="Arial"/>
              <a:buNone/>
            </a:pPr>
            <a:r>
              <a:rPr lang="en-US"/>
              <a:t>(Otherwise have them speak out what they are looking for.) </a:t>
            </a:r>
            <a:endParaRPr sz="11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p:cNvGrpSpPr/>
        <p:nvPr/>
      </p:nvGrpSpPr>
      <p:grpSpPr>
        <a:xfrm>
          <a:off x="0" y="0"/>
          <a:ext cx="0" cy="0"/>
          <a:chOff x="0" y="0"/>
          <a:chExt cx="0" cy="0"/>
        </a:xfrm>
      </p:grpSpPr>
      <p:sp>
        <p:nvSpPr>
          <p:cNvPr id="473" name="Shape 473"/>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74" name="Shape 47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p:cNvGrpSpPr/>
        <p:nvPr/>
      </p:nvGrpSpPr>
      <p:grpSpPr>
        <a:xfrm>
          <a:off x="0" y="0"/>
          <a:ext cx="0" cy="0"/>
          <a:chOff x="0" y="0"/>
          <a:chExt cx="0" cy="0"/>
        </a:xfrm>
      </p:grpSpPr>
      <p:sp>
        <p:nvSpPr>
          <p:cNvPr id="479" name="Shape 479"/>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80" name="Shape 48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
        <p:cNvGrpSpPr/>
        <p:nvPr/>
      </p:nvGrpSpPr>
      <p:grpSpPr>
        <a:xfrm>
          <a:off x="0" y="0"/>
          <a:ext cx="0" cy="0"/>
          <a:chOff x="0" y="0"/>
          <a:chExt cx="0" cy="0"/>
        </a:xfrm>
      </p:grpSpPr>
      <p:sp>
        <p:nvSpPr>
          <p:cNvPr id="485" name="Shape 485"/>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86" name="Shape 48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p:cNvGrpSpPr/>
        <p:nvPr/>
      </p:nvGrpSpPr>
      <p:grpSpPr>
        <a:xfrm>
          <a:off x="0" y="0"/>
          <a:ext cx="0" cy="0"/>
          <a:chOff x="0" y="0"/>
          <a:chExt cx="0" cy="0"/>
        </a:xfrm>
      </p:grpSpPr>
      <p:sp>
        <p:nvSpPr>
          <p:cNvPr id="491" name="Shape 491"/>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92" name="Shape 49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
        <p:cNvGrpSpPr/>
        <p:nvPr/>
      </p:nvGrpSpPr>
      <p:grpSpPr>
        <a:xfrm>
          <a:off x="0" y="0"/>
          <a:ext cx="0" cy="0"/>
          <a:chOff x="0" y="0"/>
          <a:chExt cx="0" cy="0"/>
        </a:xfrm>
      </p:grpSpPr>
      <p:sp>
        <p:nvSpPr>
          <p:cNvPr id="497" name="Shape 497"/>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98" name="Shape 49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Shape 503"/>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04" name="Shape 50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a:t>Robin picks up here with:</a:t>
            </a:r>
            <a:r>
              <a:rPr lang="en-US" i="1">
                <a:latin typeface="Calibri"/>
                <a:ea typeface="Calibri"/>
                <a:cs typeface="Calibri"/>
                <a:sym typeface="Calibri"/>
              </a:rPr>
              <a:t>Personas (UL/Dean, Executive Tech Lead, Middle Managers, Software Engineers);Benefits of being part of a community, how is this and advantage; positive and negative risk assessment; how does it differ from other solutions; call to action; finish with an invitation to Virtual and physical connect; </a:t>
            </a:r>
            <a:r>
              <a:rPr lang="en-US">
                <a:latin typeface="Calibri"/>
                <a:ea typeface="Calibri"/>
                <a:cs typeface="Calibri"/>
                <a:sym typeface="Calibri"/>
              </a:rPr>
              <a:t>how to pitch Samvera and get institutional support.  It will discuss the advantages of being part of the community and how that strengthens the sustainability of the tools, the applications, and the community overall. </a:t>
            </a:r>
            <a:endParaRPr>
              <a:latin typeface="Calibri"/>
              <a:ea typeface="Calibri"/>
              <a:cs typeface="Calibri"/>
              <a:sym typeface="Calibri"/>
            </a:endParaRPr>
          </a:p>
          <a:p>
            <a:pPr marL="0" lvl="0" indent="0">
              <a:spcBef>
                <a:spcPts val="0"/>
              </a:spcBef>
              <a:spcAft>
                <a:spcPts val="0"/>
              </a:spcAft>
              <a:buNone/>
            </a:pPr>
            <a:endParaRPr/>
          </a:p>
          <a:p>
            <a:pPr marL="0" lvl="0" indent="0"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8"/>
        <p:cNvGrpSpPr/>
        <p:nvPr/>
      </p:nvGrpSpPr>
      <p:grpSpPr>
        <a:xfrm>
          <a:off x="0" y="0"/>
          <a:ext cx="0" cy="0"/>
          <a:chOff x="0" y="0"/>
          <a:chExt cx="0" cy="0"/>
        </a:xfrm>
      </p:grpSpPr>
      <p:sp>
        <p:nvSpPr>
          <p:cNvPr id="509" name="Shape 509"/>
          <p:cNvSpPr txBox="1">
            <a:spLocks noGrp="1"/>
          </p:cNvSpPr>
          <p:nvPr>
            <p:ph type="body" idx="1"/>
          </p:nvPr>
        </p:nvSpPr>
        <p:spPr>
          <a:xfrm>
            <a:off x="685683" y="4343016"/>
            <a:ext cx="5485461" cy="4113915"/>
          </a:xfrm>
          <a:prstGeom prst="rect">
            <a:avLst/>
          </a:prstGeom>
          <a:noFill/>
          <a:ln>
            <a:noFill/>
          </a:ln>
        </p:spPr>
        <p:txBody>
          <a:bodyPr spcFirstLastPara="1" wrap="square" lIns="0" tIns="89600" rIns="0" bIns="89600" anchor="t" anchorCtr="0">
            <a:noAutofit/>
          </a:bodyPr>
          <a:lstStyle/>
          <a:p>
            <a:pPr marL="215900" marR="0" lvl="0" indent="-215900" algn="l" rtl="0">
              <a:lnSpc>
                <a:spcPct val="115000"/>
              </a:lnSpc>
              <a:spcBef>
                <a:spcPts val="0"/>
              </a:spcBef>
              <a:spcAft>
                <a:spcPts val="0"/>
              </a:spcAft>
              <a:buNone/>
            </a:pPr>
            <a:r>
              <a:rPr lang="en-US" sz="1800" b="0" i="0" u="none" strike="noStrike" cap="none">
                <a:solidFill>
                  <a:srgbClr val="000000"/>
                </a:solidFill>
                <a:latin typeface="Arial"/>
                <a:ea typeface="Arial"/>
                <a:cs typeface="Arial"/>
                <a:sym typeface="Arial"/>
              </a:rPr>
              <a:t>So to sum it up, the Hydra-in-a-Box repository elevator pitch goes something like this: </a:t>
            </a:r>
            <a:endParaRPr sz="1800" b="0" i="0" u="none" strike="noStrike" cap="none">
              <a:solidFill>
                <a:srgbClr val="000000"/>
              </a:solidFill>
              <a:latin typeface="Arial"/>
              <a:ea typeface="Arial"/>
              <a:cs typeface="Arial"/>
              <a:sym typeface="Arial"/>
            </a:endParaRPr>
          </a:p>
          <a:p>
            <a:pPr marL="215900" marR="0" lvl="0" indent="-215900" algn="l" rtl="0">
              <a:lnSpc>
                <a:spcPct val="115000"/>
              </a:lnSpc>
              <a:spcBef>
                <a:spcPts val="500"/>
              </a:spcBef>
              <a:spcAft>
                <a:spcPts val="0"/>
              </a:spcAft>
              <a:buNone/>
            </a:pPr>
            <a:r>
              <a:rPr lang="en-US" sz="1800" b="0" i="0" u="none" strike="noStrike" cap="none">
                <a:solidFill>
                  <a:srgbClr val="000000"/>
                </a:solidFill>
                <a:latin typeface="Arial"/>
                <a:ea typeface="Arial"/>
                <a:cs typeface="Arial"/>
                <a:sym typeface="Arial"/>
              </a:rPr>
              <a:t>For </a:t>
            </a:r>
            <a:r>
              <a:rPr lang="en-US" sz="1800" b="1" i="0" u="none" strike="noStrike" cap="none">
                <a:solidFill>
                  <a:srgbClr val="000000"/>
                </a:solidFill>
                <a:latin typeface="Arial"/>
                <a:ea typeface="Arial"/>
                <a:cs typeface="Arial"/>
                <a:sym typeface="Arial"/>
              </a:rPr>
              <a:t>cultural heritage institutions</a:t>
            </a:r>
            <a:r>
              <a:rPr lang="en-US" sz="1800" b="0" i="0" u="none" strike="noStrike" cap="none">
                <a:solidFill>
                  <a:srgbClr val="000000"/>
                </a:solidFill>
                <a:latin typeface="Arial"/>
                <a:ea typeface="Arial"/>
                <a:cs typeface="Arial"/>
                <a:sym typeface="Arial"/>
              </a:rPr>
              <a:t>,</a:t>
            </a:r>
            <a:endParaRPr sz="1800" b="0" i="0" u="none" strike="noStrike" cap="none">
              <a:solidFill>
                <a:srgbClr val="000000"/>
              </a:solidFill>
              <a:latin typeface="Arial"/>
              <a:ea typeface="Arial"/>
              <a:cs typeface="Arial"/>
              <a:sym typeface="Arial"/>
            </a:endParaRPr>
          </a:p>
          <a:p>
            <a:pPr marL="215900" marR="0" lvl="0" indent="-215900" algn="l" rtl="0">
              <a:lnSpc>
                <a:spcPct val="115000"/>
              </a:lnSpc>
              <a:spcBef>
                <a:spcPts val="500"/>
              </a:spcBef>
              <a:spcAft>
                <a:spcPts val="0"/>
              </a:spcAft>
              <a:buNone/>
            </a:pPr>
            <a:r>
              <a:rPr lang="en-US" sz="1800" b="0" i="0" u="none" strike="noStrike" cap="none">
                <a:solidFill>
                  <a:srgbClr val="000000"/>
                </a:solidFill>
                <a:latin typeface="Arial"/>
                <a:ea typeface="Arial"/>
                <a:cs typeface="Arial"/>
                <a:sym typeface="Arial"/>
              </a:rPr>
              <a:t>Who </a:t>
            </a:r>
            <a:r>
              <a:rPr lang="en-US" sz="1800" b="1" i="0" u="none" strike="noStrike" cap="none">
                <a:solidFill>
                  <a:srgbClr val="000000"/>
                </a:solidFill>
                <a:latin typeface="Arial"/>
                <a:ea typeface="Arial"/>
                <a:cs typeface="Arial"/>
                <a:sym typeface="Arial"/>
              </a:rPr>
              <a:t>seek a (new) way to manage their digital content</a:t>
            </a:r>
            <a:r>
              <a:rPr lang="en-US" sz="1800" b="0" i="0" u="none" strike="noStrike" cap="none">
                <a:solidFill>
                  <a:srgbClr val="000000"/>
                </a:solidFill>
                <a:latin typeface="Arial"/>
                <a:ea typeface="Arial"/>
                <a:cs typeface="Arial"/>
                <a:sym typeface="Arial"/>
              </a:rPr>
              <a:t>,</a:t>
            </a:r>
            <a:endParaRPr sz="1800" b="0" i="0" u="none" strike="noStrike" cap="none">
              <a:solidFill>
                <a:srgbClr val="000000"/>
              </a:solidFill>
              <a:latin typeface="Arial"/>
              <a:ea typeface="Arial"/>
              <a:cs typeface="Arial"/>
              <a:sym typeface="Arial"/>
            </a:endParaRPr>
          </a:p>
          <a:p>
            <a:pPr marL="215900" marR="0" lvl="0" indent="-215900" algn="l" rtl="0">
              <a:lnSpc>
                <a:spcPct val="115000"/>
              </a:lnSpc>
              <a:spcBef>
                <a:spcPts val="500"/>
              </a:spcBef>
              <a:spcAft>
                <a:spcPts val="0"/>
              </a:spcAft>
              <a:buNone/>
            </a:pPr>
            <a:r>
              <a:rPr lang="en-US" sz="1800" b="1" i="0" u="none" strike="noStrike" cap="none">
                <a:solidFill>
                  <a:srgbClr val="000000"/>
                </a:solidFill>
                <a:latin typeface="Arial"/>
                <a:ea typeface="Arial"/>
                <a:cs typeface="Arial"/>
                <a:sym typeface="Arial"/>
              </a:rPr>
              <a:t>The Hydra-in-a-Box</a:t>
            </a:r>
            <a:r>
              <a:rPr lang="en-US" sz="1800" b="0" i="0" u="none" strike="noStrike" cap="none">
                <a:solidFill>
                  <a:srgbClr val="000000"/>
                </a:solidFill>
                <a:latin typeface="Arial"/>
                <a:ea typeface="Arial"/>
                <a:cs typeface="Arial"/>
                <a:sym typeface="Arial"/>
              </a:rPr>
              <a:t> repository offers </a:t>
            </a:r>
            <a:r>
              <a:rPr lang="en-US" sz="1800" b="1" i="0" u="none" strike="noStrike" cap="none">
                <a:solidFill>
                  <a:srgbClr val="000000"/>
                </a:solidFill>
                <a:latin typeface="Arial"/>
                <a:ea typeface="Arial"/>
                <a:cs typeface="Arial"/>
                <a:sym typeface="Arial"/>
              </a:rPr>
              <a:t>the best of Hydra</a:t>
            </a:r>
            <a:r>
              <a:rPr lang="en-US" sz="1800" b="0" i="0" u="none" strike="noStrike" cap="none">
                <a:solidFill>
                  <a:srgbClr val="000000"/>
                </a:solidFill>
                <a:latin typeface="Arial"/>
                <a:ea typeface="Arial"/>
                <a:cs typeface="Arial"/>
                <a:sym typeface="Arial"/>
              </a:rPr>
              <a:t> in a single, </a:t>
            </a:r>
            <a:r>
              <a:rPr lang="en-US" sz="1800" b="1" i="0" u="none" strike="noStrike" cap="none">
                <a:solidFill>
                  <a:srgbClr val="000000"/>
                </a:solidFill>
                <a:latin typeface="Arial"/>
                <a:ea typeface="Arial"/>
                <a:cs typeface="Arial"/>
                <a:sym typeface="Arial"/>
              </a:rPr>
              <a:t>easy-to-install, easy-to-configure, feature-rich</a:t>
            </a:r>
            <a:r>
              <a:rPr lang="en-US" sz="1800" b="0" i="0" u="none" strike="noStrike" cap="none">
                <a:solidFill>
                  <a:srgbClr val="000000"/>
                </a:solidFill>
                <a:latin typeface="Arial"/>
                <a:ea typeface="Arial"/>
                <a:cs typeface="Arial"/>
                <a:sym typeface="Arial"/>
              </a:rPr>
              <a:t> solution for collections of all kinds, thus reducing barriers to effective and affordable content management and preservation.</a:t>
            </a:r>
            <a:endParaRPr sz="1800" b="0" i="0" u="none" strike="noStrike" cap="none">
              <a:solidFill>
                <a:srgbClr val="000000"/>
              </a:solidFill>
              <a:latin typeface="Arial"/>
              <a:ea typeface="Arial"/>
              <a:cs typeface="Arial"/>
              <a:sym typeface="Arial"/>
            </a:endParaRPr>
          </a:p>
          <a:p>
            <a:pPr marL="215900" marR="0" lvl="0" indent="-215900" algn="l" rtl="0">
              <a:lnSpc>
                <a:spcPct val="115000"/>
              </a:lnSpc>
              <a:spcBef>
                <a:spcPts val="500"/>
              </a:spcBef>
              <a:spcAft>
                <a:spcPts val="0"/>
              </a:spcAft>
              <a:buNone/>
            </a:pPr>
            <a:endParaRPr sz="1800" b="0" i="0" u="none" strike="noStrike" cap="none">
              <a:solidFill>
                <a:srgbClr val="000000"/>
              </a:solidFill>
              <a:latin typeface="Arial"/>
              <a:ea typeface="Arial"/>
              <a:cs typeface="Arial"/>
              <a:sym typeface="Arial"/>
            </a:endParaRPr>
          </a:p>
          <a:p>
            <a:pPr marL="215900" marR="0" lvl="0" indent="-215900" algn="l" rtl="0">
              <a:lnSpc>
                <a:spcPct val="115000"/>
              </a:lnSpc>
              <a:spcBef>
                <a:spcPts val="500"/>
              </a:spcBef>
              <a:spcAft>
                <a:spcPts val="0"/>
              </a:spcAft>
              <a:buNone/>
            </a:pPr>
            <a:r>
              <a:rPr lang="en-US" sz="1800" b="0" i="0" u="none" strike="noStrike" cap="none">
                <a:solidFill>
                  <a:srgbClr val="000000"/>
                </a:solidFill>
                <a:latin typeface="Arial"/>
                <a:ea typeface="Arial"/>
                <a:cs typeface="Arial"/>
                <a:sym typeface="Arial"/>
              </a:rPr>
              <a:t>Unlike existing, aging repository solutions available in the market, our product supports several </a:t>
            </a:r>
            <a:r>
              <a:rPr lang="en-US" sz="1800" b="1" i="0" u="none" strike="noStrike" cap="none">
                <a:solidFill>
                  <a:srgbClr val="000000"/>
                </a:solidFill>
                <a:latin typeface="Arial"/>
                <a:ea typeface="Arial"/>
                <a:cs typeface="Arial"/>
                <a:sym typeface="Arial"/>
              </a:rPr>
              <a:t>next-generation web technologies</a:t>
            </a:r>
            <a:r>
              <a:rPr lang="en-US" sz="1800" b="0" i="0" u="none" strike="noStrike" cap="none">
                <a:solidFill>
                  <a:srgbClr val="000000"/>
                </a:solidFill>
                <a:latin typeface="Arial"/>
                <a:ea typeface="Arial"/>
                <a:cs typeface="Arial"/>
                <a:sym typeface="Arial"/>
              </a:rPr>
              <a:t> (RDF, IIIF, ResourceSync to start) and is supported by a vibrant and growing open-source community.</a:t>
            </a:r>
            <a:endParaRPr sz="1800" b="0" i="0" u="none" strike="noStrike" cap="none">
              <a:solidFill>
                <a:srgbClr val="000000"/>
              </a:solidFill>
              <a:latin typeface="Arial"/>
              <a:ea typeface="Arial"/>
              <a:cs typeface="Arial"/>
              <a:sym typeface="Arial"/>
            </a:endParaRPr>
          </a:p>
        </p:txBody>
      </p:sp>
      <p:sp>
        <p:nvSpPr>
          <p:cNvPr id="510" name="Shape 510"/>
          <p:cNvSpPr>
            <a:spLocks noGrp="1" noRot="1" noChangeAspect="1"/>
          </p:cNvSpPr>
          <p:nvPr>
            <p:ph type="sldImg" idx="2"/>
          </p:nvPr>
        </p:nvSpPr>
        <p:spPr>
          <a:xfrm>
            <a:off x="397565" y="685488"/>
            <a:ext cx="6062869"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
        <p:cNvGrpSpPr/>
        <p:nvPr/>
      </p:nvGrpSpPr>
      <p:grpSpPr>
        <a:xfrm>
          <a:off x="0" y="0"/>
          <a:ext cx="0" cy="0"/>
          <a:chOff x="0" y="0"/>
          <a:chExt cx="0" cy="0"/>
        </a:xfrm>
      </p:grpSpPr>
      <p:sp>
        <p:nvSpPr>
          <p:cNvPr id="516" name="Shape 516"/>
          <p:cNvSpPr txBox="1">
            <a:spLocks noGrp="1"/>
          </p:cNvSpPr>
          <p:nvPr>
            <p:ph type="sldNum" idx="12"/>
          </p:nvPr>
        </p:nvSpPr>
        <p:spPr>
          <a:xfrm>
            <a:off x="3884026" y="8684926"/>
            <a:ext cx="2972421" cy="457513"/>
          </a:xfrm>
          <a:prstGeom prst="rect">
            <a:avLst/>
          </a:prstGeom>
          <a:noFill/>
          <a:ln>
            <a:noFill/>
          </a:ln>
        </p:spPr>
        <p:txBody>
          <a:bodyPr spcFirstLastPara="1" wrap="square" lIns="89600" tIns="44800" rIns="89600" bIns="44800" anchor="b" anchorCtr="0">
            <a:noAutofit/>
          </a:bodyPr>
          <a:lstStyle/>
          <a:p>
            <a:pPr marL="0" marR="0" lvl="0" indent="0" algn="r" rtl="0">
              <a:spcBef>
                <a:spcPts val="0"/>
              </a:spcBef>
              <a:spcAft>
                <a:spcPts val="0"/>
              </a:spcAft>
              <a:buNone/>
            </a:pPr>
            <a:fld id="{00000000-1234-1234-1234-123412341234}" type="slidenum">
              <a:rPr lang="en-US" sz="1200" b="0">
                <a:solidFill>
                  <a:schemeClr val="dk1"/>
                </a:solidFill>
                <a:latin typeface="Times"/>
                <a:ea typeface="Times"/>
                <a:cs typeface="Times"/>
                <a:sym typeface="Times"/>
              </a:rPr>
              <a:t>47</a:t>
            </a:fld>
            <a:endParaRPr sz="1200" b="0">
              <a:solidFill>
                <a:schemeClr val="dk1"/>
              </a:solidFill>
              <a:latin typeface="Times"/>
              <a:ea typeface="Times"/>
              <a:cs typeface="Times"/>
              <a:sym typeface="Times"/>
            </a:endParaRPr>
          </a:p>
        </p:txBody>
      </p:sp>
      <p:sp>
        <p:nvSpPr>
          <p:cNvPr id="517" name="Shape 517"/>
          <p:cNvSpPr>
            <a:spLocks noGrp="1" noRot="1" noChangeAspect="1"/>
          </p:cNvSpPr>
          <p:nvPr>
            <p:ph type="sldImg" idx="2"/>
          </p:nvPr>
        </p:nvSpPr>
        <p:spPr>
          <a:xfrm>
            <a:off x="397565" y="685488"/>
            <a:ext cx="6062869"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518" name="Shape 518"/>
          <p:cNvSpPr txBox="1">
            <a:spLocks noGrp="1"/>
          </p:cNvSpPr>
          <p:nvPr>
            <p:ph type="body" idx="1"/>
          </p:nvPr>
        </p:nvSpPr>
        <p:spPr>
          <a:xfrm>
            <a:off x="686421" y="4344025"/>
            <a:ext cx="5485158" cy="4114488"/>
          </a:xfrm>
          <a:prstGeom prst="rect">
            <a:avLst/>
          </a:prstGeom>
          <a:noFill/>
          <a:ln>
            <a:noFill/>
          </a:ln>
        </p:spPr>
        <p:txBody>
          <a:bodyPr spcFirstLastPara="1" wrap="square" lIns="89600" tIns="44800" rIns="89600" bIns="44800" anchor="t" anchorCtr="0">
            <a:noAutofit/>
          </a:bodyPr>
          <a:lstStyle/>
          <a:p>
            <a:pPr marL="0" marR="0" lvl="0" indent="0" algn="l" rtl="0">
              <a:spcBef>
                <a:spcPts val="0"/>
              </a:spcBef>
              <a:spcAft>
                <a:spcPts val="0"/>
              </a:spcAft>
              <a:buNone/>
            </a:pPr>
            <a:r>
              <a:rPr lang="en-US" sz="1200">
                <a:solidFill>
                  <a:schemeClr val="dk1"/>
                </a:solidFill>
                <a:latin typeface="Times"/>
                <a:ea typeface="Times"/>
                <a:cs typeface="Times"/>
                <a:sym typeface="Times"/>
              </a:rPr>
              <a:t>Talk about Libra ETD, OA and Avalon - time- staff -etc</a:t>
            </a:r>
            <a:endParaRPr sz="1200" b="0" i="0" u="none" strike="noStrike" cap="none">
              <a:solidFill>
                <a:schemeClr val="dk1"/>
              </a:solidFill>
              <a:latin typeface="Times"/>
              <a:ea typeface="Times"/>
              <a:cs typeface="Times"/>
              <a:sym typeface="Times"/>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2"/>
        <p:cNvGrpSpPr/>
        <p:nvPr/>
      </p:nvGrpSpPr>
      <p:grpSpPr>
        <a:xfrm>
          <a:off x="0" y="0"/>
          <a:ext cx="0" cy="0"/>
          <a:chOff x="0" y="0"/>
          <a:chExt cx="0" cy="0"/>
        </a:xfrm>
      </p:grpSpPr>
      <p:sp>
        <p:nvSpPr>
          <p:cNvPr id="523" name="Shape 523"/>
          <p:cNvSpPr txBox="1">
            <a:spLocks noGrp="1"/>
          </p:cNvSpPr>
          <p:nvPr>
            <p:ph type="sldNum" idx="12"/>
          </p:nvPr>
        </p:nvSpPr>
        <p:spPr>
          <a:xfrm>
            <a:off x="3884026" y="8684926"/>
            <a:ext cx="2972421" cy="457513"/>
          </a:xfrm>
          <a:prstGeom prst="rect">
            <a:avLst/>
          </a:prstGeom>
          <a:noFill/>
          <a:ln>
            <a:noFill/>
          </a:ln>
        </p:spPr>
        <p:txBody>
          <a:bodyPr spcFirstLastPara="1" wrap="square" lIns="89600" tIns="44800" rIns="89600" bIns="44800" anchor="b" anchorCtr="0">
            <a:noAutofit/>
          </a:bodyPr>
          <a:lstStyle/>
          <a:p>
            <a:pPr marL="0" marR="0" lvl="0" indent="0" algn="r" rtl="0">
              <a:spcBef>
                <a:spcPts val="0"/>
              </a:spcBef>
              <a:spcAft>
                <a:spcPts val="0"/>
              </a:spcAft>
              <a:buNone/>
            </a:pPr>
            <a:fld id="{00000000-1234-1234-1234-123412341234}" type="slidenum">
              <a:rPr lang="en-US" sz="1200" b="0">
                <a:solidFill>
                  <a:schemeClr val="dk1"/>
                </a:solidFill>
                <a:latin typeface="Times"/>
                <a:ea typeface="Times"/>
                <a:cs typeface="Times"/>
                <a:sym typeface="Times"/>
              </a:rPr>
              <a:t>48</a:t>
            </a:fld>
            <a:endParaRPr sz="1200" b="0">
              <a:solidFill>
                <a:schemeClr val="dk1"/>
              </a:solidFill>
              <a:latin typeface="Times"/>
              <a:ea typeface="Times"/>
              <a:cs typeface="Times"/>
              <a:sym typeface="Times"/>
            </a:endParaRPr>
          </a:p>
        </p:txBody>
      </p:sp>
      <p:sp>
        <p:nvSpPr>
          <p:cNvPr id="524" name="Shape 524"/>
          <p:cNvSpPr>
            <a:spLocks noGrp="1" noRot="1" noChangeAspect="1"/>
          </p:cNvSpPr>
          <p:nvPr>
            <p:ph type="sldImg" idx="2"/>
          </p:nvPr>
        </p:nvSpPr>
        <p:spPr>
          <a:xfrm>
            <a:off x="397565" y="685488"/>
            <a:ext cx="6062869"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525" name="Shape 525"/>
          <p:cNvSpPr txBox="1">
            <a:spLocks noGrp="1"/>
          </p:cNvSpPr>
          <p:nvPr>
            <p:ph type="body" idx="1"/>
          </p:nvPr>
        </p:nvSpPr>
        <p:spPr>
          <a:xfrm>
            <a:off x="686421" y="4344025"/>
            <a:ext cx="5485158" cy="4114488"/>
          </a:xfrm>
          <a:prstGeom prst="rect">
            <a:avLst/>
          </a:prstGeom>
          <a:noFill/>
          <a:ln>
            <a:noFill/>
          </a:ln>
        </p:spPr>
        <p:txBody>
          <a:bodyPr spcFirstLastPara="1" wrap="square" lIns="89600" tIns="44800" rIns="89600" bIns="44800" anchor="t" anchorCtr="0">
            <a:noAutofit/>
          </a:bodyPr>
          <a:lstStyle/>
          <a:p>
            <a:pPr marL="0" marR="0" lvl="0" indent="0" algn="l" rtl="0">
              <a:spcBef>
                <a:spcPts val="0"/>
              </a:spcBef>
              <a:spcAft>
                <a:spcPts val="0"/>
              </a:spcAft>
              <a:buNone/>
            </a:pPr>
            <a:r>
              <a:rPr lang="en-US" sz="1200" b="0" i="0" u="none" strike="noStrike" cap="none">
                <a:solidFill>
                  <a:schemeClr val="dk1"/>
                </a:solidFill>
                <a:latin typeface="Times"/>
                <a:ea typeface="Times"/>
                <a:cs typeface="Times"/>
                <a:sym typeface="Times"/>
              </a:rPr>
              <a:t>Adopters include: a theater institute, a Shakespeare Festival, Australian Dept of the Environment, a Chemical Heritage Foundation, Arizona State’s Nexus Lab for Humanities Research) , </a:t>
            </a:r>
            <a:endParaRPr sz="1400"/>
          </a:p>
          <a:p>
            <a:pPr marL="0" marR="0" lvl="0" indent="0" algn="l" rtl="0">
              <a:spcBef>
                <a:spcPts val="400"/>
              </a:spcBef>
              <a:spcAft>
                <a:spcPts val="0"/>
              </a:spcAft>
              <a:buNone/>
            </a:pPr>
            <a:r>
              <a:rPr lang="en-US" sz="1200" b="0" i="0" u="none" strike="noStrike" cap="none">
                <a:solidFill>
                  <a:schemeClr val="dk1"/>
                </a:solidFill>
                <a:latin typeface="Times"/>
                <a:ea typeface="Times"/>
                <a:cs typeface="Times"/>
                <a:sym typeface="Times"/>
              </a:rPr>
              <a:t>National Library (Ireland, Denmark), Art Museum (1), Art Institute (1), 1 National Lab, 1 National digital repository, 2.5 national libraries (DPLA = half), a boatload of universities. </a:t>
            </a:r>
            <a:endParaRPr sz="1400"/>
          </a:p>
          <a:p>
            <a:pPr marL="0" marR="0" lvl="0" indent="0" algn="l" rtl="0">
              <a:spcBef>
                <a:spcPts val="400"/>
              </a:spcBef>
              <a:spcAft>
                <a:spcPts val="0"/>
              </a:spcAft>
              <a:buNone/>
            </a:pPr>
            <a:r>
              <a:rPr lang="en-US" sz="1200" b="0" i="0" u="none" strike="noStrike" cap="none">
                <a:solidFill>
                  <a:schemeClr val="dk1"/>
                </a:solidFill>
                <a:latin typeface="Times"/>
                <a:ea typeface="Times"/>
                <a:cs typeface="Times"/>
                <a:sym typeface="Times"/>
              </a:rPr>
              <a:t>Northwestern likes it so much, they adopted twice: once in the Library, once in the Galter Heatlh Science Library. </a:t>
            </a:r>
            <a:endParaRPr sz="1200" b="0" i="0" u="none" strike="noStrike" cap="none">
              <a:solidFill>
                <a:schemeClr val="dk1"/>
              </a:solidFill>
              <a:latin typeface="Times"/>
              <a:ea typeface="Times"/>
              <a:cs typeface="Times"/>
              <a:sym typeface="Times"/>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Shape 530"/>
          <p:cNvSpPr txBox="1">
            <a:spLocks noGrp="1"/>
          </p:cNvSpPr>
          <p:nvPr>
            <p:ph type="sldNum" idx="12"/>
          </p:nvPr>
        </p:nvSpPr>
        <p:spPr>
          <a:xfrm>
            <a:off x="3884026" y="8684926"/>
            <a:ext cx="2972421" cy="457513"/>
          </a:xfrm>
          <a:prstGeom prst="rect">
            <a:avLst/>
          </a:prstGeom>
          <a:noFill/>
          <a:ln>
            <a:noFill/>
          </a:ln>
        </p:spPr>
        <p:txBody>
          <a:bodyPr spcFirstLastPara="1" wrap="square" lIns="89600" tIns="44800" rIns="89600" bIns="44800" anchor="b" anchorCtr="0">
            <a:noAutofit/>
          </a:bodyPr>
          <a:lstStyle/>
          <a:p>
            <a:pPr marL="0" marR="0" lvl="0" indent="0" algn="r" rtl="0">
              <a:spcBef>
                <a:spcPts val="0"/>
              </a:spcBef>
              <a:spcAft>
                <a:spcPts val="0"/>
              </a:spcAft>
              <a:buNone/>
            </a:pPr>
            <a:fld id="{00000000-1234-1234-1234-123412341234}" type="slidenum">
              <a:rPr lang="en-US" sz="1200" b="0">
                <a:solidFill>
                  <a:schemeClr val="dk1"/>
                </a:solidFill>
                <a:latin typeface="Times"/>
                <a:ea typeface="Times"/>
                <a:cs typeface="Times"/>
                <a:sym typeface="Times"/>
              </a:rPr>
              <a:t>49</a:t>
            </a:fld>
            <a:endParaRPr sz="1200" b="0">
              <a:solidFill>
                <a:schemeClr val="dk1"/>
              </a:solidFill>
              <a:latin typeface="Times"/>
              <a:ea typeface="Times"/>
              <a:cs typeface="Times"/>
              <a:sym typeface="Times"/>
            </a:endParaRPr>
          </a:p>
        </p:txBody>
      </p:sp>
      <p:sp>
        <p:nvSpPr>
          <p:cNvPr id="531" name="Shape 531"/>
          <p:cNvSpPr>
            <a:spLocks noGrp="1" noRot="1" noChangeAspect="1"/>
          </p:cNvSpPr>
          <p:nvPr>
            <p:ph type="sldImg" idx="2"/>
          </p:nvPr>
        </p:nvSpPr>
        <p:spPr>
          <a:xfrm>
            <a:off x="397565" y="685488"/>
            <a:ext cx="6062869"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532" name="Shape 532"/>
          <p:cNvSpPr txBox="1">
            <a:spLocks noGrp="1"/>
          </p:cNvSpPr>
          <p:nvPr>
            <p:ph type="body" idx="1"/>
          </p:nvPr>
        </p:nvSpPr>
        <p:spPr>
          <a:xfrm>
            <a:off x="686421" y="4344025"/>
            <a:ext cx="5485158" cy="4114488"/>
          </a:xfrm>
          <a:prstGeom prst="rect">
            <a:avLst/>
          </a:prstGeom>
          <a:noFill/>
          <a:ln>
            <a:noFill/>
          </a:ln>
        </p:spPr>
        <p:txBody>
          <a:bodyPr spcFirstLastPara="1" wrap="square" lIns="89600" tIns="44800" rIns="89600" bIns="44800" anchor="t" anchorCtr="0">
            <a:noAutofit/>
          </a:bodyPr>
          <a:lstStyle/>
          <a:p>
            <a:pPr marL="0" marR="0" lvl="0" indent="0" algn="l" rtl="0">
              <a:spcBef>
                <a:spcPts val="0"/>
              </a:spcBef>
              <a:spcAft>
                <a:spcPts val="0"/>
              </a:spcAft>
              <a:buNone/>
            </a:pPr>
            <a:endParaRPr sz="1200" b="0" i="0" u="none" strike="noStrike" cap="none">
              <a:solidFill>
                <a:schemeClr val="dk1"/>
              </a:solidFill>
              <a:latin typeface="Times"/>
              <a:ea typeface="Times"/>
              <a:cs typeface="Times"/>
              <a:sym typeface="Time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Shape 162"/>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3" name="Shape 16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6" name="Shape 536"/>
          <p:cNvSpPr txBox="1">
            <a:spLocks noGrp="1"/>
          </p:cNvSpPr>
          <p:nvPr>
            <p:ph type="sldNum" idx="12"/>
          </p:nvPr>
        </p:nvSpPr>
        <p:spPr>
          <a:xfrm>
            <a:off x="3884026" y="8684926"/>
            <a:ext cx="2972421" cy="457513"/>
          </a:xfrm>
          <a:prstGeom prst="rect">
            <a:avLst/>
          </a:prstGeom>
          <a:noFill/>
          <a:ln>
            <a:noFill/>
          </a:ln>
        </p:spPr>
        <p:txBody>
          <a:bodyPr spcFirstLastPara="1" wrap="square" lIns="89600" tIns="44800" rIns="89600" bIns="44800" anchor="b" anchorCtr="0">
            <a:noAutofit/>
          </a:bodyPr>
          <a:lstStyle/>
          <a:p>
            <a:pPr marL="0" marR="0" lvl="0" indent="0" algn="r" rtl="0">
              <a:spcBef>
                <a:spcPts val="0"/>
              </a:spcBef>
              <a:spcAft>
                <a:spcPts val="0"/>
              </a:spcAft>
              <a:buNone/>
            </a:pPr>
            <a:fld id="{00000000-1234-1234-1234-123412341234}" type="slidenum">
              <a:rPr lang="en-US" sz="1200" b="0">
                <a:solidFill>
                  <a:schemeClr val="dk1"/>
                </a:solidFill>
                <a:latin typeface="Times"/>
                <a:ea typeface="Times"/>
                <a:cs typeface="Times"/>
                <a:sym typeface="Times"/>
              </a:rPr>
              <a:t>50</a:t>
            </a:fld>
            <a:endParaRPr sz="1200" b="0">
              <a:solidFill>
                <a:schemeClr val="dk1"/>
              </a:solidFill>
              <a:latin typeface="Times"/>
              <a:ea typeface="Times"/>
              <a:cs typeface="Times"/>
              <a:sym typeface="Times"/>
            </a:endParaRPr>
          </a:p>
        </p:txBody>
      </p:sp>
      <p:sp>
        <p:nvSpPr>
          <p:cNvPr id="537" name="Shape 537"/>
          <p:cNvSpPr>
            <a:spLocks noGrp="1" noRot="1" noChangeAspect="1"/>
          </p:cNvSpPr>
          <p:nvPr>
            <p:ph type="sldImg" idx="2"/>
          </p:nvPr>
        </p:nvSpPr>
        <p:spPr>
          <a:xfrm>
            <a:off x="397565" y="685488"/>
            <a:ext cx="6062869"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538" name="Shape 538"/>
          <p:cNvSpPr txBox="1">
            <a:spLocks noGrp="1"/>
          </p:cNvSpPr>
          <p:nvPr>
            <p:ph type="body" idx="1"/>
          </p:nvPr>
        </p:nvSpPr>
        <p:spPr>
          <a:xfrm>
            <a:off x="686421" y="4344025"/>
            <a:ext cx="5485158" cy="4114488"/>
          </a:xfrm>
          <a:prstGeom prst="rect">
            <a:avLst/>
          </a:prstGeom>
          <a:noFill/>
          <a:ln>
            <a:noFill/>
          </a:ln>
        </p:spPr>
        <p:txBody>
          <a:bodyPr spcFirstLastPara="1" wrap="square" lIns="89600" tIns="44800" rIns="89600" bIns="44800" anchor="t" anchorCtr="0">
            <a:noAutofit/>
          </a:bodyPr>
          <a:lstStyle/>
          <a:p>
            <a:pPr marL="0" marR="0" lvl="0" indent="0" algn="l" rtl="0">
              <a:spcBef>
                <a:spcPts val="0"/>
              </a:spcBef>
              <a:spcAft>
                <a:spcPts val="0"/>
              </a:spcAft>
              <a:buNone/>
            </a:pPr>
            <a:r>
              <a:rPr lang="en-US" sz="1200" b="0" i="0" u="none" strike="noStrike" cap="none">
                <a:solidFill>
                  <a:schemeClr val="dk1"/>
                </a:solidFill>
                <a:latin typeface="Times"/>
                <a:ea typeface="Times"/>
                <a:cs typeface="Times"/>
                <a:sym typeface="Times"/>
              </a:rPr>
              <a:t>New partners since OR2015: York, UCSD, Lafayette, WUSTL</a:t>
            </a:r>
            <a:endParaRPr sz="1200" b="0" i="0" u="none" strike="noStrike" cap="none">
              <a:solidFill>
                <a:schemeClr val="dk1"/>
              </a:solidFill>
              <a:latin typeface="Times"/>
              <a:ea typeface="Times"/>
              <a:cs typeface="Times"/>
              <a:sym typeface="Times"/>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3"/>
        <p:cNvGrpSpPr/>
        <p:nvPr/>
      </p:nvGrpSpPr>
      <p:grpSpPr>
        <a:xfrm>
          <a:off x="0" y="0"/>
          <a:ext cx="0" cy="0"/>
          <a:chOff x="0" y="0"/>
          <a:chExt cx="0" cy="0"/>
        </a:xfrm>
      </p:grpSpPr>
      <p:sp>
        <p:nvSpPr>
          <p:cNvPr id="544" name="Shape 544"/>
          <p:cNvSpPr txBox="1">
            <a:spLocks noGrp="1"/>
          </p:cNvSpPr>
          <p:nvPr>
            <p:ph type="sldNum" idx="12"/>
          </p:nvPr>
        </p:nvSpPr>
        <p:spPr>
          <a:xfrm>
            <a:off x="3884026" y="8684926"/>
            <a:ext cx="2972421" cy="457513"/>
          </a:xfrm>
          <a:prstGeom prst="rect">
            <a:avLst/>
          </a:prstGeom>
          <a:noFill/>
          <a:ln>
            <a:noFill/>
          </a:ln>
        </p:spPr>
        <p:txBody>
          <a:bodyPr spcFirstLastPara="1" wrap="square" lIns="89600" tIns="44800" rIns="89600" bIns="44800" anchor="b" anchorCtr="0">
            <a:noAutofit/>
          </a:bodyPr>
          <a:lstStyle/>
          <a:p>
            <a:pPr marL="0" marR="0" lvl="0" indent="0" algn="r" rtl="0">
              <a:spcBef>
                <a:spcPts val="0"/>
              </a:spcBef>
              <a:spcAft>
                <a:spcPts val="0"/>
              </a:spcAft>
              <a:buNone/>
            </a:pPr>
            <a:fld id="{00000000-1234-1234-1234-123412341234}" type="slidenum">
              <a:rPr lang="en-US" sz="1200" b="0">
                <a:solidFill>
                  <a:schemeClr val="dk1"/>
                </a:solidFill>
                <a:latin typeface="Times"/>
                <a:ea typeface="Times"/>
                <a:cs typeface="Times"/>
                <a:sym typeface="Times"/>
              </a:rPr>
              <a:t>51</a:t>
            </a:fld>
            <a:endParaRPr sz="1200" b="0">
              <a:solidFill>
                <a:schemeClr val="dk1"/>
              </a:solidFill>
              <a:latin typeface="Times"/>
              <a:ea typeface="Times"/>
              <a:cs typeface="Times"/>
              <a:sym typeface="Times"/>
            </a:endParaRPr>
          </a:p>
        </p:txBody>
      </p:sp>
      <p:sp>
        <p:nvSpPr>
          <p:cNvPr id="545" name="Shape 545"/>
          <p:cNvSpPr>
            <a:spLocks noGrp="1" noRot="1" noChangeAspect="1"/>
          </p:cNvSpPr>
          <p:nvPr>
            <p:ph type="sldImg" idx="2"/>
          </p:nvPr>
        </p:nvSpPr>
        <p:spPr>
          <a:xfrm>
            <a:off x="397565" y="685488"/>
            <a:ext cx="6062869"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546" name="Shape 546"/>
          <p:cNvSpPr txBox="1">
            <a:spLocks noGrp="1"/>
          </p:cNvSpPr>
          <p:nvPr>
            <p:ph type="body" idx="1"/>
          </p:nvPr>
        </p:nvSpPr>
        <p:spPr>
          <a:xfrm>
            <a:off x="686421" y="4344025"/>
            <a:ext cx="5485158" cy="4114488"/>
          </a:xfrm>
          <a:prstGeom prst="rect">
            <a:avLst/>
          </a:prstGeom>
          <a:noFill/>
          <a:ln>
            <a:noFill/>
          </a:ln>
        </p:spPr>
        <p:txBody>
          <a:bodyPr spcFirstLastPara="1" wrap="square" lIns="89600" tIns="44800" rIns="89600" bIns="44800" anchor="t" anchorCtr="0">
            <a:noAutofit/>
          </a:bodyPr>
          <a:lstStyle/>
          <a:p>
            <a:pPr marL="0" marR="0" lvl="0" indent="0" algn="l" rtl="0">
              <a:spcBef>
                <a:spcPts val="0"/>
              </a:spcBef>
              <a:spcAft>
                <a:spcPts val="0"/>
              </a:spcAft>
              <a:buNone/>
            </a:pPr>
            <a:r>
              <a:rPr lang="en-US" sz="1200" b="0" i="0" u="none" strike="noStrike" cap="none">
                <a:solidFill>
                  <a:schemeClr val="dk1"/>
                </a:solidFill>
                <a:latin typeface="Times"/>
                <a:ea typeface="Times"/>
                <a:cs typeface="Times"/>
                <a:sym typeface="Times"/>
              </a:rPr>
              <a:t>The only way to build a rich &amp; robust solution is to engage a large community of developers. The only way to build a sustainable solution is to spur adoption by a community of institutions w/ vested interest in shared success.</a:t>
            </a:r>
            <a:endParaRPr sz="1200" b="0" i="0" u="none" strike="noStrike" cap="none">
              <a:solidFill>
                <a:schemeClr val="dk1"/>
              </a:solidFill>
              <a:latin typeface="Times"/>
              <a:ea typeface="Times"/>
              <a:cs typeface="Times"/>
              <a:sym typeface="Times"/>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1"/>
        <p:cNvGrpSpPr/>
        <p:nvPr/>
      </p:nvGrpSpPr>
      <p:grpSpPr>
        <a:xfrm>
          <a:off x="0" y="0"/>
          <a:ext cx="0" cy="0"/>
          <a:chOff x="0" y="0"/>
          <a:chExt cx="0" cy="0"/>
        </a:xfrm>
      </p:grpSpPr>
      <p:sp>
        <p:nvSpPr>
          <p:cNvPr id="552" name="Shape 552"/>
          <p:cNvSpPr txBox="1">
            <a:spLocks noGrp="1"/>
          </p:cNvSpPr>
          <p:nvPr>
            <p:ph type="sldNum" idx="12"/>
          </p:nvPr>
        </p:nvSpPr>
        <p:spPr>
          <a:xfrm>
            <a:off x="3884026" y="8684926"/>
            <a:ext cx="2972421" cy="457513"/>
          </a:xfrm>
          <a:prstGeom prst="rect">
            <a:avLst/>
          </a:prstGeom>
          <a:noFill/>
          <a:ln>
            <a:noFill/>
          </a:ln>
        </p:spPr>
        <p:txBody>
          <a:bodyPr spcFirstLastPara="1" wrap="square" lIns="89600" tIns="44800" rIns="89600" bIns="44800" anchor="b" anchorCtr="0">
            <a:noAutofit/>
          </a:bodyPr>
          <a:lstStyle/>
          <a:p>
            <a:pPr marL="0" marR="0" lvl="0" indent="0" algn="r" rtl="0">
              <a:spcBef>
                <a:spcPts val="0"/>
              </a:spcBef>
              <a:spcAft>
                <a:spcPts val="0"/>
              </a:spcAft>
              <a:buNone/>
            </a:pPr>
            <a:fld id="{00000000-1234-1234-1234-123412341234}" type="slidenum">
              <a:rPr lang="en-US" sz="1200" b="0">
                <a:solidFill>
                  <a:schemeClr val="dk1"/>
                </a:solidFill>
                <a:latin typeface="Times"/>
                <a:ea typeface="Times"/>
                <a:cs typeface="Times"/>
                <a:sym typeface="Times"/>
              </a:rPr>
              <a:t>52</a:t>
            </a:fld>
            <a:endParaRPr sz="1200" b="0">
              <a:solidFill>
                <a:schemeClr val="dk1"/>
              </a:solidFill>
              <a:latin typeface="Times"/>
              <a:ea typeface="Times"/>
              <a:cs typeface="Times"/>
              <a:sym typeface="Times"/>
            </a:endParaRPr>
          </a:p>
        </p:txBody>
      </p:sp>
      <p:sp>
        <p:nvSpPr>
          <p:cNvPr id="553" name="Shape 553"/>
          <p:cNvSpPr>
            <a:spLocks noGrp="1" noRot="1" noChangeAspect="1"/>
          </p:cNvSpPr>
          <p:nvPr>
            <p:ph type="sldImg" idx="2"/>
          </p:nvPr>
        </p:nvSpPr>
        <p:spPr>
          <a:xfrm>
            <a:off x="397565" y="685488"/>
            <a:ext cx="6062869"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554" name="Shape 554"/>
          <p:cNvSpPr txBox="1">
            <a:spLocks noGrp="1"/>
          </p:cNvSpPr>
          <p:nvPr>
            <p:ph type="body" idx="1"/>
          </p:nvPr>
        </p:nvSpPr>
        <p:spPr>
          <a:xfrm>
            <a:off x="686421" y="4344025"/>
            <a:ext cx="5485158" cy="4114488"/>
          </a:xfrm>
          <a:prstGeom prst="rect">
            <a:avLst/>
          </a:prstGeom>
          <a:noFill/>
          <a:ln>
            <a:noFill/>
          </a:ln>
        </p:spPr>
        <p:txBody>
          <a:bodyPr spcFirstLastPara="1" wrap="square" lIns="89600" tIns="44800" rIns="89600" bIns="44800" anchor="t" anchorCtr="0">
            <a:noAutofit/>
          </a:bodyPr>
          <a:lstStyle/>
          <a:p>
            <a:pPr marL="0" marR="0" lvl="0" indent="0" algn="l" rtl="0">
              <a:spcBef>
                <a:spcPts val="0"/>
              </a:spcBef>
              <a:spcAft>
                <a:spcPts val="0"/>
              </a:spcAft>
              <a:buNone/>
            </a:pPr>
            <a:r>
              <a:rPr lang="en-US" sz="1200" b="0" i="0" u="none" strike="noStrike" cap="none">
                <a:solidFill>
                  <a:schemeClr val="dk1"/>
                </a:solidFill>
                <a:latin typeface="Times"/>
                <a:ea typeface="Times"/>
                <a:cs typeface="Times"/>
                <a:sym typeface="Times"/>
              </a:rPr>
              <a:t>Compared to 47 / 180 at HC15.</a:t>
            </a:r>
            <a:endParaRPr sz="1400"/>
          </a:p>
          <a:p>
            <a:pPr marL="0" marR="0" lvl="0" indent="0" algn="l" rtl="0">
              <a:spcBef>
                <a:spcPts val="400"/>
              </a:spcBef>
              <a:spcAft>
                <a:spcPts val="0"/>
              </a:spcAft>
              <a:buNone/>
            </a:pPr>
            <a:endParaRPr sz="1200" b="0" i="0" u="none" strike="noStrike" cap="none">
              <a:solidFill>
                <a:schemeClr val="dk1"/>
              </a:solidFill>
              <a:latin typeface="Times"/>
              <a:ea typeface="Times"/>
              <a:cs typeface="Times"/>
              <a:sym typeface="Times"/>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1"/>
        <p:cNvGrpSpPr/>
        <p:nvPr/>
      </p:nvGrpSpPr>
      <p:grpSpPr>
        <a:xfrm>
          <a:off x="0" y="0"/>
          <a:ext cx="0" cy="0"/>
          <a:chOff x="0" y="0"/>
          <a:chExt cx="0" cy="0"/>
        </a:xfrm>
      </p:grpSpPr>
      <p:sp>
        <p:nvSpPr>
          <p:cNvPr id="562" name="Shape 562"/>
          <p:cNvSpPr>
            <a:spLocks noGrp="1" noRot="1" noChangeAspect="1"/>
          </p:cNvSpPr>
          <p:nvPr>
            <p:ph type="sldImg" idx="2"/>
          </p:nvPr>
        </p:nvSpPr>
        <p:spPr>
          <a:xfrm>
            <a:off x="397565" y="685488"/>
            <a:ext cx="6062869"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63" name="Shape 563"/>
          <p:cNvSpPr txBox="1">
            <a:spLocks noGrp="1"/>
          </p:cNvSpPr>
          <p:nvPr>
            <p:ph type="body" idx="1"/>
          </p:nvPr>
        </p:nvSpPr>
        <p:spPr>
          <a:xfrm>
            <a:off x="686421" y="4344025"/>
            <a:ext cx="5485158" cy="4114488"/>
          </a:xfrm>
          <a:prstGeom prst="rect">
            <a:avLst/>
          </a:prstGeom>
          <a:noFill/>
          <a:ln>
            <a:noFill/>
          </a:ln>
        </p:spPr>
        <p:txBody>
          <a:bodyPr spcFirstLastPara="1" wrap="square" lIns="89600" tIns="44800" rIns="89600" bIns="44800" anchor="t" anchorCtr="0">
            <a:noAutofit/>
          </a:bodyPr>
          <a:lstStyle/>
          <a:p>
            <a:pPr marL="0" marR="0" lvl="0" indent="0" algn="l" rtl="0">
              <a:spcBef>
                <a:spcPts val="0"/>
              </a:spcBef>
              <a:spcAft>
                <a:spcPts val="0"/>
              </a:spcAft>
              <a:buNone/>
            </a:pPr>
            <a:endParaRPr sz="1200" b="0" i="0" u="none" strike="noStrike" cap="none">
              <a:solidFill>
                <a:schemeClr val="dk1"/>
              </a:solidFill>
              <a:latin typeface="Times"/>
              <a:ea typeface="Times"/>
              <a:cs typeface="Times"/>
              <a:sym typeface="Times"/>
            </a:endParaRPr>
          </a:p>
        </p:txBody>
      </p:sp>
      <p:sp>
        <p:nvSpPr>
          <p:cNvPr id="564" name="Shape 564"/>
          <p:cNvSpPr txBox="1">
            <a:spLocks noGrp="1"/>
          </p:cNvSpPr>
          <p:nvPr>
            <p:ph type="sldNum" idx="12"/>
          </p:nvPr>
        </p:nvSpPr>
        <p:spPr>
          <a:xfrm>
            <a:off x="3884026" y="8684926"/>
            <a:ext cx="2972421" cy="457513"/>
          </a:xfrm>
          <a:prstGeom prst="rect">
            <a:avLst/>
          </a:prstGeom>
          <a:noFill/>
          <a:ln>
            <a:noFill/>
          </a:ln>
        </p:spPr>
        <p:txBody>
          <a:bodyPr spcFirstLastPara="1" wrap="square" lIns="89600" tIns="44800" rIns="89600" bIns="44800" anchor="b" anchorCtr="0">
            <a:noAutofit/>
          </a:bodyPr>
          <a:lstStyle/>
          <a:p>
            <a:pPr marL="0" marR="0" lvl="0" indent="0" algn="r" rtl="0">
              <a:spcBef>
                <a:spcPts val="0"/>
              </a:spcBef>
              <a:spcAft>
                <a:spcPts val="0"/>
              </a:spcAft>
              <a:buNone/>
            </a:pPr>
            <a:fld id="{00000000-1234-1234-1234-123412341234}" type="slidenum">
              <a:rPr lang="en-US" sz="1200" b="0">
                <a:solidFill>
                  <a:schemeClr val="dk1"/>
                </a:solidFill>
                <a:latin typeface="Times"/>
                <a:ea typeface="Times"/>
                <a:cs typeface="Times"/>
                <a:sym typeface="Times"/>
              </a:rPr>
              <a:t>53</a:t>
            </a:fld>
            <a:endParaRPr sz="1200" b="0">
              <a:solidFill>
                <a:schemeClr val="dk1"/>
              </a:solidFill>
              <a:latin typeface="Times"/>
              <a:ea typeface="Times"/>
              <a:cs typeface="Times"/>
              <a:sym typeface="Times"/>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
        <p:cNvGrpSpPr/>
        <p:nvPr/>
      </p:nvGrpSpPr>
      <p:grpSpPr>
        <a:xfrm>
          <a:off x="0" y="0"/>
          <a:ext cx="0" cy="0"/>
          <a:chOff x="0" y="0"/>
          <a:chExt cx="0" cy="0"/>
        </a:xfrm>
      </p:grpSpPr>
      <p:sp>
        <p:nvSpPr>
          <p:cNvPr id="572" name="Shape 572"/>
          <p:cNvSpPr txBox="1">
            <a:spLocks noGrp="1"/>
          </p:cNvSpPr>
          <p:nvPr>
            <p:ph type="sldNum" idx="12"/>
          </p:nvPr>
        </p:nvSpPr>
        <p:spPr>
          <a:xfrm>
            <a:off x="3884026" y="8684926"/>
            <a:ext cx="2972421" cy="457513"/>
          </a:xfrm>
          <a:prstGeom prst="rect">
            <a:avLst/>
          </a:prstGeom>
          <a:noFill/>
          <a:ln>
            <a:noFill/>
          </a:ln>
        </p:spPr>
        <p:txBody>
          <a:bodyPr spcFirstLastPara="1" wrap="square" lIns="89600" tIns="44800" rIns="89600" bIns="44800" anchor="b" anchorCtr="0">
            <a:noAutofit/>
          </a:bodyPr>
          <a:lstStyle/>
          <a:p>
            <a:pPr marL="0" marR="0" lvl="0" indent="0" algn="r" rtl="0">
              <a:spcBef>
                <a:spcPts val="0"/>
              </a:spcBef>
              <a:spcAft>
                <a:spcPts val="0"/>
              </a:spcAft>
              <a:buNone/>
            </a:pPr>
            <a:fld id="{00000000-1234-1234-1234-123412341234}" type="slidenum">
              <a:rPr lang="en-US" sz="1200" b="0">
                <a:solidFill>
                  <a:schemeClr val="dk1"/>
                </a:solidFill>
                <a:latin typeface="Times"/>
                <a:ea typeface="Times"/>
                <a:cs typeface="Times"/>
                <a:sym typeface="Times"/>
              </a:rPr>
              <a:t>54</a:t>
            </a:fld>
            <a:endParaRPr sz="1200" b="0">
              <a:solidFill>
                <a:schemeClr val="dk1"/>
              </a:solidFill>
              <a:latin typeface="Times"/>
              <a:ea typeface="Times"/>
              <a:cs typeface="Times"/>
              <a:sym typeface="Times"/>
            </a:endParaRPr>
          </a:p>
        </p:txBody>
      </p:sp>
      <p:sp>
        <p:nvSpPr>
          <p:cNvPr id="573" name="Shape 573"/>
          <p:cNvSpPr>
            <a:spLocks noGrp="1" noRot="1" noChangeAspect="1"/>
          </p:cNvSpPr>
          <p:nvPr>
            <p:ph type="sldImg" idx="2"/>
          </p:nvPr>
        </p:nvSpPr>
        <p:spPr>
          <a:xfrm>
            <a:off x="397565" y="685488"/>
            <a:ext cx="6062869"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574" name="Shape 574"/>
          <p:cNvSpPr txBox="1">
            <a:spLocks noGrp="1"/>
          </p:cNvSpPr>
          <p:nvPr>
            <p:ph type="body" idx="1"/>
          </p:nvPr>
        </p:nvSpPr>
        <p:spPr>
          <a:xfrm>
            <a:off x="686421" y="4344025"/>
            <a:ext cx="5485158" cy="4114488"/>
          </a:xfrm>
          <a:prstGeom prst="rect">
            <a:avLst/>
          </a:prstGeom>
          <a:noFill/>
          <a:ln>
            <a:noFill/>
          </a:ln>
        </p:spPr>
        <p:txBody>
          <a:bodyPr spcFirstLastPara="1" wrap="square" lIns="89600" tIns="44800" rIns="89600" bIns="44800" anchor="t" anchorCtr="0">
            <a:noAutofit/>
          </a:bodyPr>
          <a:lstStyle/>
          <a:p>
            <a:pPr marL="0" marR="0" lvl="0" indent="0" algn="l" rtl="0">
              <a:spcBef>
                <a:spcPts val="0"/>
              </a:spcBef>
              <a:spcAft>
                <a:spcPts val="0"/>
              </a:spcAft>
              <a:buNone/>
            </a:pPr>
            <a:r>
              <a:rPr lang="en-US" sz="1200" b="0" i="0" u="none" strike="noStrike" cap="none">
                <a:solidFill>
                  <a:schemeClr val="dk1"/>
                </a:solidFill>
                <a:latin typeface="Times"/>
                <a:ea typeface="Times"/>
                <a:cs typeface="Times"/>
                <a:sym typeface="Times"/>
              </a:rPr>
              <a:t>vs. 2015</a:t>
            </a:r>
            <a:endParaRPr sz="1400"/>
          </a:p>
          <a:p>
            <a:pPr marL="0" marR="0" lvl="0" indent="0" algn="l" rtl="0">
              <a:spcBef>
                <a:spcPts val="400"/>
              </a:spcBef>
              <a:spcAft>
                <a:spcPts val="0"/>
              </a:spcAft>
              <a:buNone/>
            </a:pPr>
            <a:r>
              <a:rPr lang="en-US" sz="1200" b="0" i="0" u="none" strike="noStrike" cap="none">
                <a:solidFill>
                  <a:schemeClr val="dk1"/>
                </a:solidFill>
                <a:latin typeface="Times"/>
                <a:ea typeface="Times"/>
                <a:cs typeface="Times"/>
                <a:sym typeface="Times"/>
              </a:rPr>
              <a:t>97-&gt; 122</a:t>
            </a:r>
            <a:endParaRPr sz="1400"/>
          </a:p>
          <a:p>
            <a:pPr marL="0" marR="0" lvl="0" indent="0" algn="l" rtl="0">
              <a:spcBef>
                <a:spcPts val="400"/>
              </a:spcBef>
              <a:spcAft>
                <a:spcPts val="0"/>
              </a:spcAft>
              <a:buNone/>
            </a:pPr>
            <a:r>
              <a:rPr lang="en-US" sz="1200" b="0" i="0" u="none" strike="noStrike" cap="none">
                <a:solidFill>
                  <a:schemeClr val="dk1"/>
                </a:solidFill>
                <a:latin typeface="Times"/>
                <a:ea typeface="Times"/>
                <a:cs typeface="Times"/>
                <a:sym typeface="Times"/>
              </a:rPr>
              <a:t>572 –&gt;705</a:t>
            </a:r>
            <a:endParaRPr sz="1400"/>
          </a:p>
          <a:p>
            <a:pPr marL="0" marR="0" lvl="0" indent="0" algn="l" rtl="0">
              <a:spcBef>
                <a:spcPts val="400"/>
              </a:spcBef>
              <a:spcAft>
                <a:spcPts val="0"/>
              </a:spcAft>
              <a:buNone/>
            </a:pPr>
            <a:r>
              <a:rPr lang="en-US" sz="1200" b="0" i="0" u="none" strike="noStrike" cap="none">
                <a:solidFill>
                  <a:schemeClr val="dk1"/>
                </a:solidFill>
                <a:latin typeface="Times"/>
                <a:ea typeface="Times"/>
                <a:cs typeface="Times"/>
                <a:sym typeface="Times"/>
              </a:rPr>
              <a:t>365 -&gt; 509</a:t>
            </a:r>
            <a:endParaRPr sz="1400"/>
          </a:p>
          <a:p>
            <a:pPr marL="0" marR="0" lvl="0" indent="0" algn="l" rtl="0">
              <a:spcBef>
                <a:spcPts val="400"/>
              </a:spcBef>
              <a:spcAft>
                <a:spcPts val="0"/>
              </a:spcAft>
              <a:buNone/>
            </a:pPr>
            <a:endParaRPr sz="1200" b="0" i="0" u="none" strike="noStrike" cap="none">
              <a:solidFill>
                <a:schemeClr val="dk1"/>
              </a:solidFill>
              <a:latin typeface="Times"/>
              <a:ea typeface="Times"/>
              <a:cs typeface="Times"/>
              <a:sym typeface="Times"/>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3"/>
        <p:cNvGrpSpPr/>
        <p:nvPr/>
      </p:nvGrpSpPr>
      <p:grpSpPr>
        <a:xfrm>
          <a:off x="0" y="0"/>
          <a:ext cx="0" cy="0"/>
          <a:chOff x="0" y="0"/>
          <a:chExt cx="0" cy="0"/>
        </a:xfrm>
      </p:grpSpPr>
      <p:sp>
        <p:nvSpPr>
          <p:cNvPr id="584" name="Shape 584"/>
          <p:cNvSpPr txBox="1">
            <a:spLocks noGrp="1"/>
          </p:cNvSpPr>
          <p:nvPr>
            <p:ph type="sldNum" idx="12"/>
          </p:nvPr>
        </p:nvSpPr>
        <p:spPr>
          <a:xfrm>
            <a:off x="3884026" y="8684926"/>
            <a:ext cx="2972421" cy="457513"/>
          </a:xfrm>
          <a:prstGeom prst="rect">
            <a:avLst/>
          </a:prstGeom>
          <a:noFill/>
          <a:ln>
            <a:noFill/>
          </a:ln>
        </p:spPr>
        <p:txBody>
          <a:bodyPr spcFirstLastPara="1" wrap="square" lIns="89600" tIns="44800" rIns="89600" bIns="44800" anchor="b" anchorCtr="0">
            <a:noAutofit/>
          </a:bodyPr>
          <a:lstStyle/>
          <a:p>
            <a:pPr marL="0" marR="0" lvl="0" indent="0" algn="r" rtl="0">
              <a:spcBef>
                <a:spcPts val="0"/>
              </a:spcBef>
              <a:spcAft>
                <a:spcPts val="0"/>
              </a:spcAft>
              <a:buNone/>
            </a:pPr>
            <a:fld id="{00000000-1234-1234-1234-123412341234}" type="slidenum">
              <a:rPr lang="en-US" sz="1200" b="0">
                <a:solidFill>
                  <a:schemeClr val="dk1"/>
                </a:solidFill>
                <a:latin typeface="Times"/>
                <a:ea typeface="Times"/>
                <a:cs typeface="Times"/>
                <a:sym typeface="Times"/>
              </a:rPr>
              <a:t>55</a:t>
            </a:fld>
            <a:endParaRPr sz="1200" b="0">
              <a:solidFill>
                <a:schemeClr val="dk1"/>
              </a:solidFill>
              <a:latin typeface="Times"/>
              <a:ea typeface="Times"/>
              <a:cs typeface="Times"/>
              <a:sym typeface="Times"/>
            </a:endParaRPr>
          </a:p>
        </p:txBody>
      </p:sp>
      <p:sp>
        <p:nvSpPr>
          <p:cNvPr id="585" name="Shape 585"/>
          <p:cNvSpPr>
            <a:spLocks noGrp="1" noRot="1" noChangeAspect="1"/>
          </p:cNvSpPr>
          <p:nvPr>
            <p:ph type="sldImg" idx="2"/>
          </p:nvPr>
        </p:nvSpPr>
        <p:spPr>
          <a:xfrm>
            <a:off x="397565" y="685488"/>
            <a:ext cx="6062869"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586" name="Shape 586"/>
          <p:cNvSpPr txBox="1">
            <a:spLocks noGrp="1"/>
          </p:cNvSpPr>
          <p:nvPr>
            <p:ph type="body" idx="1"/>
          </p:nvPr>
        </p:nvSpPr>
        <p:spPr>
          <a:xfrm>
            <a:off x="686421" y="4344025"/>
            <a:ext cx="5485158" cy="4114488"/>
          </a:xfrm>
          <a:prstGeom prst="rect">
            <a:avLst/>
          </a:prstGeom>
          <a:noFill/>
          <a:ln>
            <a:noFill/>
          </a:ln>
        </p:spPr>
        <p:txBody>
          <a:bodyPr spcFirstLastPara="1" wrap="square" lIns="89600" tIns="44800" rIns="89600" bIns="44800" anchor="t" anchorCtr="0">
            <a:noAutofit/>
          </a:bodyPr>
          <a:lstStyle/>
          <a:p>
            <a:pPr marL="0" marR="0" lvl="0" indent="0" algn="l" rtl="0">
              <a:spcBef>
                <a:spcPts val="0"/>
              </a:spcBef>
              <a:spcAft>
                <a:spcPts val="0"/>
              </a:spcAft>
              <a:buNone/>
            </a:pPr>
            <a:r>
              <a:rPr lang="en-US" sz="1200" b="0" i="0" u="none" strike="noStrike" cap="none">
                <a:solidFill>
                  <a:schemeClr val="dk1"/>
                </a:solidFill>
                <a:latin typeface="Times"/>
                <a:ea typeface="Times"/>
                <a:cs typeface="Times"/>
                <a:sym typeface="Times"/>
              </a:rPr>
              <a:t>The only way to build a rich &amp; robust solution is to engage a large community of developers. The only way to build a sustainable solution is to spur adoption by a community of institutions w/ vested interest in shared success.</a:t>
            </a:r>
            <a:endParaRPr sz="1200" b="0" i="0" u="none" strike="noStrike" cap="none">
              <a:solidFill>
                <a:schemeClr val="dk1"/>
              </a:solidFill>
              <a:latin typeface="Times"/>
              <a:ea typeface="Times"/>
              <a:cs typeface="Times"/>
              <a:sym typeface="Times"/>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0"/>
        <p:cNvGrpSpPr/>
        <p:nvPr/>
      </p:nvGrpSpPr>
      <p:grpSpPr>
        <a:xfrm>
          <a:off x="0" y="0"/>
          <a:ext cx="0" cy="0"/>
          <a:chOff x="0" y="0"/>
          <a:chExt cx="0" cy="0"/>
        </a:xfrm>
      </p:grpSpPr>
      <p:sp>
        <p:nvSpPr>
          <p:cNvPr id="591" name="Shape 591"/>
          <p:cNvSpPr>
            <a:spLocks noGrp="1" noRot="1" noChangeAspect="1"/>
          </p:cNvSpPr>
          <p:nvPr>
            <p:ph type="sldImg" idx="2"/>
          </p:nvPr>
        </p:nvSpPr>
        <p:spPr>
          <a:xfrm>
            <a:off x="397565" y="685488"/>
            <a:ext cx="6062869"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92" name="Shape 592"/>
          <p:cNvSpPr txBox="1">
            <a:spLocks noGrp="1"/>
          </p:cNvSpPr>
          <p:nvPr>
            <p:ph type="body" idx="1"/>
          </p:nvPr>
        </p:nvSpPr>
        <p:spPr>
          <a:xfrm>
            <a:off x="686421" y="4344025"/>
            <a:ext cx="5485158" cy="4114488"/>
          </a:xfrm>
          <a:prstGeom prst="rect">
            <a:avLst/>
          </a:prstGeom>
          <a:noFill/>
          <a:ln>
            <a:noFill/>
          </a:ln>
        </p:spPr>
        <p:txBody>
          <a:bodyPr spcFirstLastPara="1" wrap="square" lIns="89600" tIns="44800" rIns="89600" bIns="44800" anchor="t" anchorCtr="0">
            <a:noAutofit/>
          </a:bodyPr>
          <a:lstStyle/>
          <a:p>
            <a:pPr marL="0" marR="0" lvl="0" indent="0" algn="l" rtl="0">
              <a:spcBef>
                <a:spcPts val="0"/>
              </a:spcBef>
              <a:spcAft>
                <a:spcPts val="0"/>
              </a:spcAft>
              <a:buNone/>
            </a:pPr>
            <a:r>
              <a:rPr lang="en-US" sz="1200" b="0" i="0" u="none" strike="noStrike" cap="none">
                <a:solidFill>
                  <a:schemeClr val="dk1"/>
                </a:solidFill>
                <a:latin typeface="Times"/>
                <a:ea typeface="Times"/>
                <a:cs typeface="Times"/>
                <a:sym typeface="Times"/>
              </a:rPr>
              <a:t>Lots of systems fulfill same functionality.  Biggest difference between other solutions is its community and commitment to community building.</a:t>
            </a:r>
            <a:endParaRPr sz="1200" b="0" i="0" u="none" strike="noStrike" cap="none">
              <a:solidFill>
                <a:schemeClr val="dk1"/>
              </a:solidFill>
              <a:latin typeface="Times"/>
              <a:ea typeface="Times"/>
              <a:cs typeface="Times"/>
              <a:sym typeface="Times"/>
            </a:endParaRPr>
          </a:p>
        </p:txBody>
      </p:sp>
      <p:sp>
        <p:nvSpPr>
          <p:cNvPr id="593" name="Shape 593"/>
          <p:cNvSpPr txBox="1">
            <a:spLocks noGrp="1"/>
          </p:cNvSpPr>
          <p:nvPr>
            <p:ph type="sldNum" idx="12"/>
          </p:nvPr>
        </p:nvSpPr>
        <p:spPr>
          <a:xfrm>
            <a:off x="3884026" y="8684926"/>
            <a:ext cx="2972421" cy="457513"/>
          </a:xfrm>
          <a:prstGeom prst="rect">
            <a:avLst/>
          </a:prstGeom>
          <a:noFill/>
          <a:ln>
            <a:noFill/>
          </a:ln>
        </p:spPr>
        <p:txBody>
          <a:bodyPr spcFirstLastPara="1" wrap="square" lIns="89600" tIns="44800" rIns="89600" bIns="44800" anchor="b" anchorCtr="0">
            <a:noAutofit/>
          </a:bodyPr>
          <a:lstStyle/>
          <a:p>
            <a:pPr marL="0" marR="0" lvl="0" indent="0" algn="r" rtl="0">
              <a:spcBef>
                <a:spcPts val="0"/>
              </a:spcBef>
              <a:spcAft>
                <a:spcPts val="0"/>
              </a:spcAft>
              <a:buNone/>
            </a:pPr>
            <a:fld id="{00000000-1234-1234-1234-123412341234}" type="slidenum">
              <a:rPr lang="en-US" sz="1200" b="0">
                <a:solidFill>
                  <a:schemeClr val="dk1"/>
                </a:solidFill>
                <a:latin typeface="Times"/>
                <a:ea typeface="Times"/>
                <a:cs typeface="Times"/>
                <a:sym typeface="Times"/>
              </a:rPr>
              <a:t>56</a:t>
            </a:fld>
            <a:endParaRPr sz="1200" b="0">
              <a:solidFill>
                <a:schemeClr val="dk1"/>
              </a:solidFill>
              <a:latin typeface="Times"/>
              <a:ea typeface="Times"/>
              <a:cs typeface="Times"/>
              <a:sym typeface="Times"/>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1"/>
        <p:cNvGrpSpPr/>
        <p:nvPr/>
      </p:nvGrpSpPr>
      <p:grpSpPr>
        <a:xfrm>
          <a:off x="0" y="0"/>
          <a:ext cx="0" cy="0"/>
          <a:chOff x="0" y="0"/>
          <a:chExt cx="0" cy="0"/>
        </a:xfrm>
      </p:grpSpPr>
      <p:sp>
        <p:nvSpPr>
          <p:cNvPr id="612" name="Shape 612"/>
          <p:cNvSpPr>
            <a:spLocks noGrp="1" noRot="1" noChangeAspect="1"/>
          </p:cNvSpPr>
          <p:nvPr>
            <p:ph type="sldImg" idx="2"/>
          </p:nvPr>
        </p:nvSpPr>
        <p:spPr>
          <a:xfrm>
            <a:off x="397565" y="685488"/>
            <a:ext cx="6062869"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13" name="Shape 613"/>
          <p:cNvSpPr txBox="1">
            <a:spLocks noGrp="1"/>
          </p:cNvSpPr>
          <p:nvPr>
            <p:ph type="body" idx="1"/>
          </p:nvPr>
        </p:nvSpPr>
        <p:spPr>
          <a:xfrm>
            <a:off x="686421" y="4344025"/>
            <a:ext cx="5485158" cy="4114488"/>
          </a:xfrm>
          <a:prstGeom prst="rect">
            <a:avLst/>
          </a:prstGeom>
          <a:noFill/>
          <a:ln>
            <a:noFill/>
          </a:ln>
        </p:spPr>
        <p:txBody>
          <a:bodyPr spcFirstLastPara="1" wrap="square" lIns="89600" tIns="44800" rIns="89600" bIns="44800" anchor="t" anchorCtr="0">
            <a:noAutofit/>
          </a:bodyPr>
          <a:lstStyle/>
          <a:p>
            <a:pPr marL="0" marR="0" lvl="0" indent="0" algn="l" rtl="0">
              <a:spcBef>
                <a:spcPts val="0"/>
              </a:spcBef>
              <a:spcAft>
                <a:spcPts val="0"/>
              </a:spcAft>
              <a:buNone/>
            </a:pPr>
            <a:r>
              <a:rPr lang="en-US" sz="1200" b="0" i="0" u="none" strike="noStrike" cap="none">
                <a:solidFill>
                  <a:schemeClr val="dk1"/>
                </a:solidFill>
                <a:latin typeface="Times"/>
                <a:ea typeface="Times"/>
                <a:cs typeface="Times"/>
                <a:sym typeface="Times"/>
              </a:rPr>
              <a:t>Lots of systems fulfill same functionality.  Biggest difference between other solutions is its community and commitment to community building.</a:t>
            </a:r>
            <a:endParaRPr sz="1200" b="0" i="0" u="none" strike="noStrike" cap="none">
              <a:solidFill>
                <a:schemeClr val="dk1"/>
              </a:solidFill>
              <a:latin typeface="Times"/>
              <a:ea typeface="Times"/>
              <a:cs typeface="Times"/>
              <a:sym typeface="Times"/>
            </a:endParaRPr>
          </a:p>
        </p:txBody>
      </p:sp>
      <p:sp>
        <p:nvSpPr>
          <p:cNvPr id="614" name="Shape 614"/>
          <p:cNvSpPr txBox="1">
            <a:spLocks noGrp="1"/>
          </p:cNvSpPr>
          <p:nvPr>
            <p:ph type="sldNum" idx="12"/>
          </p:nvPr>
        </p:nvSpPr>
        <p:spPr>
          <a:xfrm>
            <a:off x="3884026" y="8684926"/>
            <a:ext cx="2972421" cy="457513"/>
          </a:xfrm>
          <a:prstGeom prst="rect">
            <a:avLst/>
          </a:prstGeom>
          <a:noFill/>
          <a:ln>
            <a:noFill/>
          </a:ln>
        </p:spPr>
        <p:txBody>
          <a:bodyPr spcFirstLastPara="1" wrap="square" lIns="89600" tIns="44800" rIns="89600" bIns="44800" anchor="b" anchorCtr="0">
            <a:noAutofit/>
          </a:bodyPr>
          <a:lstStyle/>
          <a:p>
            <a:pPr marL="0" marR="0" lvl="0" indent="0" algn="r" rtl="0">
              <a:spcBef>
                <a:spcPts val="0"/>
              </a:spcBef>
              <a:spcAft>
                <a:spcPts val="0"/>
              </a:spcAft>
              <a:buNone/>
            </a:pPr>
            <a:fld id="{00000000-1234-1234-1234-123412341234}" type="slidenum">
              <a:rPr lang="en-US" sz="1200" b="0">
                <a:solidFill>
                  <a:schemeClr val="dk1"/>
                </a:solidFill>
                <a:latin typeface="Times"/>
                <a:ea typeface="Times"/>
                <a:cs typeface="Times"/>
                <a:sym typeface="Times"/>
              </a:rPr>
              <a:t>57</a:t>
            </a:fld>
            <a:endParaRPr sz="1200" b="0">
              <a:solidFill>
                <a:schemeClr val="dk1"/>
              </a:solidFill>
              <a:latin typeface="Times"/>
              <a:ea typeface="Times"/>
              <a:cs typeface="Times"/>
              <a:sym typeface="Times"/>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0"/>
        <p:cNvGrpSpPr/>
        <p:nvPr/>
      </p:nvGrpSpPr>
      <p:grpSpPr>
        <a:xfrm>
          <a:off x="0" y="0"/>
          <a:ext cx="0" cy="0"/>
          <a:chOff x="0" y="0"/>
          <a:chExt cx="0" cy="0"/>
        </a:xfrm>
      </p:grpSpPr>
      <p:sp>
        <p:nvSpPr>
          <p:cNvPr id="621" name="Shape 621"/>
          <p:cNvSpPr txBox="1">
            <a:spLocks noGrp="1"/>
          </p:cNvSpPr>
          <p:nvPr>
            <p:ph type="sldNum" idx="12"/>
          </p:nvPr>
        </p:nvSpPr>
        <p:spPr>
          <a:xfrm>
            <a:off x="3884026" y="8684926"/>
            <a:ext cx="2972421" cy="457513"/>
          </a:xfrm>
          <a:prstGeom prst="rect">
            <a:avLst/>
          </a:prstGeom>
          <a:noFill/>
          <a:ln>
            <a:noFill/>
          </a:ln>
        </p:spPr>
        <p:txBody>
          <a:bodyPr spcFirstLastPara="1" wrap="square" lIns="89600" tIns="44800" rIns="89600" bIns="44800" anchor="b" anchorCtr="0">
            <a:noAutofit/>
          </a:bodyPr>
          <a:lstStyle/>
          <a:p>
            <a:pPr marL="0" marR="0" lvl="0" indent="0" algn="r" rtl="0">
              <a:spcBef>
                <a:spcPts val="0"/>
              </a:spcBef>
              <a:spcAft>
                <a:spcPts val="0"/>
              </a:spcAft>
              <a:buNone/>
            </a:pPr>
            <a:fld id="{00000000-1234-1234-1234-123412341234}" type="slidenum">
              <a:rPr lang="en-US" sz="1200" b="0">
                <a:solidFill>
                  <a:schemeClr val="dk1"/>
                </a:solidFill>
                <a:latin typeface="Times"/>
                <a:ea typeface="Times"/>
                <a:cs typeface="Times"/>
                <a:sym typeface="Times"/>
              </a:rPr>
              <a:t>58</a:t>
            </a:fld>
            <a:endParaRPr sz="1200" b="0">
              <a:solidFill>
                <a:schemeClr val="dk1"/>
              </a:solidFill>
              <a:latin typeface="Times"/>
              <a:ea typeface="Times"/>
              <a:cs typeface="Times"/>
              <a:sym typeface="Times"/>
            </a:endParaRPr>
          </a:p>
        </p:txBody>
      </p:sp>
      <p:sp>
        <p:nvSpPr>
          <p:cNvPr id="622" name="Shape 622"/>
          <p:cNvSpPr>
            <a:spLocks noGrp="1" noRot="1" noChangeAspect="1"/>
          </p:cNvSpPr>
          <p:nvPr>
            <p:ph type="sldImg" idx="2"/>
          </p:nvPr>
        </p:nvSpPr>
        <p:spPr>
          <a:xfrm>
            <a:off x="397565" y="685488"/>
            <a:ext cx="6062869"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623" name="Shape 623"/>
          <p:cNvSpPr txBox="1">
            <a:spLocks noGrp="1"/>
          </p:cNvSpPr>
          <p:nvPr>
            <p:ph type="body" idx="1"/>
          </p:nvPr>
        </p:nvSpPr>
        <p:spPr>
          <a:xfrm>
            <a:off x="686421" y="4344025"/>
            <a:ext cx="5485158" cy="4114488"/>
          </a:xfrm>
          <a:prstGeom prst="rect">
            <a:avLst/>
          </a:prstGeom>
          <a:noFill/>
          <a:ln>
            <a:noFill/>
          </a:ln>
        </p:spPr>
        <p:txBody>
          <a:bodyPr spcFirstLastPara="1" wrap="square" lIns="89600" tIns="44800" rIns="89600" bIns="44800" anchor="t" anchorCtr="0">
            <a:noAutofit/>
          </a:bodyPr>
          <a:lstStyle/>
          <a:p>
            <a:pPr marL="0" marR="0" lvl="0" indent="0" algn="l" rtl="0">
              <a:spcBef>
                <a:spcPts val="0"/>
              </a:spcBef>
              <a:spcAft>
                <a:spcPts val="0"/>
              </a:spcAft>
              <a:buNone/>
            </a:pPr>
            <a:endParaRPr sz="1200" b="0" i="0" u="none" strike="noStrike" cap="none">
              <a:solidFill>
                <a:schemeClr val="dk1"/>
              </a:solidFill>
              <a:latin typeface="Times"/>
              <a:ea typeface="Times"/>
              <a:cs typeface="Times"/>
              <a:sym typeface="Times"/>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1"/>
        <p:cNvGrpSpPr/>
        <p:nvPr/>
      </p:nvGrpSpPr>
      <p:grpSpPr>
        <a:xfrm>
          <a:off x="0" y="0"/>
          <a:ext cx="0" cy="0"/>
          <a:chOff x="0" y="0"/>
          <a:chExt cx="0" cy="0"/>
        </a:xfrm>
      </p:grpSpPr>
      <p:sp>
        <p:nvSpPr>
          <p:cNvPr id="632" name="Shape 632"/>
          <p:cNvSpPr txBox="1">
            <a:spLocks noGrp="1"/>
          </p:cNvSpPr>
          <p:nvPr>
            <p:ph type="sldNum" idx="12"/>
          </p:nvPr>
        </p:nvSpPr>
        <p:spPr>
          <a:xfrm>
            <a:off x="3884026" y="8684926"/>
            <a:ext cx="2972421" cy="457513"/>
          </a:xfrm>
          <a:prstGeom prst="rect">
            <a:avLst/>
          </a:prstGeom>
          <a:noFill/>
          <a:ln>
            <a:noFill/>
          </a:ln>
        </p:spPr>
        <p:txBody>
          <a:bodyPr spcFirstLastPara="1" wrap="square" lIns="89600" tIns="44800" rIns="89600" bIns="44800" anchor="b" anchorCtr="0">
            <a:noAutofit/>
          </a:bodyPr>
          <a:lstStyle/>
          <a:p>
            <a:pPr marL="0" marR="0" lvl="0" indent="0" algn="r" rtl="0">
              <a:spcBef>
                <a:spcPts val="0"/>
              </a:spcBef>
              <a:spcAft>
                <a:spcPts val="0"/>
              </a:spcAft>
              <a:buNone/>
            </a:pPr>
            <a:fld id="{00000000-1234-1234-1234-123412341234}" type="slidenum">
              <a:rPr lang="en-US" sz="1200" b="0">
                <a:solidFill>
                  <a:schemeClr val="dk1"/>
                </a:solidFill>
                <a:latin typeface="Times"/>
                <a:ea typeface="Times"/>
                <a:cs typeface="Times"/>
                <a:sym typeface="Times"/>
              </a:rPr>
              <a:t>59</a:t>
            </a:fld>
            <a:endParaRPr sz="1200" b="0">
              <a:solidFill>
                <a:schemeClr val="dk1"/>
              </a:solidFill>
              <a:latin typeface="Times"/>
              <a:ea typeface="Times"/>
              <a:cs typeface="Times"/>
              <a:sym typeface="Times"/>
            </a:endParaRPr>
          </a:p>
        </p:txBody>
      </p:sp>
      <p:sp>
        <p:nvSpPr>
          <p:cNvPr id="633" name="Shape 633"/>
          <p:cNvSpPr>
            <a:spLocks noGrp="1" noRot="1" noChangeAspect="1"/>
          </p:cNvSpPr>
          <p:nvPr>
            <p:ph type="sldImg" idx="2"/>
          </p:nvPr>
        </p:nvSpPr>
        <p:spPr>
          <a:xfrm>
            <a:off x="397565" y="685488"/>
            <a:ext cx="6062869"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634" name="Shape 634"/>
          <p:cNvSpPr txBox="1">
            <a:spLocks noGrp="1"/>
          </p:cNvSpPr>
          <p:nvPr>
            <p:ph type="body" idx="1"/>
          </p:nvPr>
        </p:nvSpPr>
        <p:spPr>
          <a:xfrm>
            <a:off x="686421" y="4344025"/>
            <a:ext cx="5485158" cy="4114488"/>
          </a:xfrm>
          <a:prstGeom prst="rect">
            <a:avLst/>
          </a:prstGeom>
          <a:noFill/>
          <a:ln>
            <a:noFill/>
          </a:ln>
        </p:spPr>
        <p:txBody>
          <a:bodyPr spcFirstLastPara="1" wrap="square" lIns="89600" tIns="44800" rIns="89600" bIns="44800" anchor="t" anchorCtr="0">
            <a:noAutofit/>
          </a:bodyPr>
          <a:lstStyle/>
          <a:p>
            <a:pPr marL="0" marR="0" lvl="0" indent="0" algn="l" rtl="0">
              <a:spcBef>
                <a:spcPts val="0"/>
              </a:spcBef>
              <a:spcAft>
                <a:spcPts val="0"/>
              </a:spcAft>
              <a:buNone/>
            </a:pPr>
            <a:endParaRPr sz="1200" b="0" i="0" u="none" strike="noStrike" cap="none">
              <a:solidFill>
                <a:schemeClr val="dk1"/>
              </a:solidFill>
              <a:latin typeface="Times"/>
              <a:ea typeface="Times"/>
              <a:cs typeface="Times"/>
              <a:sym typeface="Time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Shape 168"/>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9" name="Shape 16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Clr>
                <a:schemeClr val="dk1"/>
              </a:buClr>
              <a:buFont typeface="Arial"/>
              <a:buNone/>
            </a:pPr>
            <a:r>
              <a:rPr lang="en-US" sz="1200">
                <a:latin typeface="Times"/>
                <a:ea typeface="Times"/>
                <a:cs typeface="Times"/>
                <a:sym typeface="Times"/>
              </a:rPr>
              <a:t>The only way to build a rich &amp; robust solution is to engage a large community of developers. The only way to build a sustainable solution is to spur adoption by a community of institutions w/ vested interest in shared success.</a:t>
            </a:r>
            <a:endParaRPr sz="1200">
              <a:latin typeface="Times"/>
              <a:ea typeface="Times"/>
              <a:cs typeface="Times"/>
              <a:sym typeface="Times"/>
            </a:endParaRPr>
          </a:p>
          <a:p>
            <a:pPr marL="0" lvl="0" indent="0">
              <a:spcBef>
                <a:spcPts val="0"/>
              </a:spcBef>
              <a:spcAft>
                <a:spcPts val="0"/>
              </a:spcAft>
              <a:buNone/>
            </a:pP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8"/>
        <p:cNvGrpSpPr/>
        <p:nvPr/>
      </p:nvGrpSpPr>
      <p:grpSpPr>
        <a:xfrm>
          <a:off x="0" y="0"/>
          <a:ext cx="0" cy="0"/>
          <a:chOff x="0" y="0"/>
          <a:chExt cx="0" cy="0"/>
        </a:xfrm>
      </p:grpSpPr>
      <p:sp>
        <p:nvSpPr>
          <p:cNvPr id="639" name="Shape 639"/>
          <p:cNvSpPr txBox="1">
            <a:spLocks noGrp="1"/>
          </p:cNvSpPr>
          <p:nvPr>
            <p:ph type="sldNum" idx="12"/>
          </p:nvPr>
        </p:nvSpPr>
        <p:spPr>
          <a:xfrm>
            <a:off x="3884026" y="8684926"/>
            <a:ext cx="2972421" cy="457513"/>
          </a:xfrm>
          <a:prstGeom prst="rect">
            <a:avLst/>
          </a:prstGeom>
          <a:noFill/>
          <a:ln>
            <a:noFill/>
          </a:ln>
        </p:spPr>
        <p:txBody>
          <a:bodyPr spcFirstLastPara="1" wrap="square" lIns="89600" tIns="44800" rIns="89600" bIns="44800" anchor="b" anchorCtr="0">
            <a:noAutofit/>
          </a:bodyPr>
          <a:lstStyle/>
          <a:p>
            <a:pPr marL="0" marR="0" lvl="0" indent="0" algn="r" rtl="0">
              <a:spcBef>
                <a:spcPts val="0"/>
              </a:spcBef>
              <a:spcAft>
                <a:spcPts val="0"/>
              </a:spcAft>
              <a:buNone/>
            </a:pPr>
            <a:fld id="{00000000-1234-1234-1234-123412341234}" type="slidenum">
              <a:rPr lang="en-US" sz="1200" b="0">
                <a:solidFill>
                  <a:schemeClr val="dk1"/>
                </a:solidFill>
                <a:latin typeface="Times"/>
                <a:ea typeface="Times"/>
                <a:cs typeface="Times"/>
                <a:sym typeface="Times"/>
              </a:rPr>
              <a:t>60</a:t>
            </a:fld>
            <a:endParaRPr sz="1200" b="0">
              <a:solidFill>
                <a:schemeClr val="dk1"/>
              </a:solidFill>
              <a:latin typeface="Times"/>
              <a:ea typeface="Times"/>
              <a:cs typeface="Times"/>
              <a:sym typeface="Times"/>
            </a:endParaRPr>
          </a:p>
        </p:txBody>
      </p:sp>
      <p:sp>
        <p:nvSpPr>
          <p:cNvPr id="640" name="Shape 640"/>
          <p:cNvSpPr>
            <a:spLocks noGrp="1" noRot="1" noChangeAspect="1"/>
          </p:cNvSpPr>
          <p:nvPr>
            <p:ph type="sldImg" idx="2"/>
          </p:nvPr>
        </p:nvSpPr>
        <p:spPr>
          <a:xfrm>
            <a:off x="397565" y="685488"/>
            <a:ext cx="6062869"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641" name="Shape 641"/>
          <p:cNvSpPr txBox="1">
            <a:spLocks noGrp="1"/>
          </p:cNvSpPr>
          <p:nvPr>
            <p:ph type="body" idx="1"/>
          </p:nvPr>
        </p:nvSpPr>
        <p:spPr>
          <a:xfrm>
            <a:off x="686421" y="4344025"/>
            <a:ext cx="5485158" cy="4114488"/>
          </a:xfrm>
          <a:prstGeom prst="rect">
            <a:avLst/>
          </a:prstGeom>
          <a:noFill/>
          <a:ln>
            <a:noFill/>
          </a:ln>
        </p:spPr>
        <p:txBody>
          <a:bodyPr spcFirstLastPara="1" wrap="square" lIns="89600" tIns="44800" rIns="89600" bIns="44800" anchor="t" anchorCtr="0">
            <a:noAutofit/>
          </a:bodyPr>
          <a:lstStyle/>
          <a:p>
            <a:pPr marL="0" marR="0" lvl="0" indent="0" algn="l" rtl="0">
              <a:spcBef>
                <a:spcPts val="0"/>
              </a:spcBef>
              <a:spcAft>
                <a:spcPts val="0"/>
              </a:spcAft>
              <a:buNone/>
            </a:pPr>
            <a:endParaRPr sz="1200" b="0" i="0" u="none" strike="noStrike" cap="none">
              <a:solidFill>
                <a:schemeClr val="dk1"/>
              </a:solidFill>
              <a:latin typeface="Times"/>
              <a:ea typeface="Times"/>
              <a:cs typeface="Times"/>
              <a:sym typeface="Times"/>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7"/>
        <p:cNvGrpSpPr/>
        <p:nvPr/>
      </p:nvGrpSpPr>
      <p:grpSpPr>
        <a:xfrm>
          <a:off x="0" y="0"/>
          <a:ext cx="0" cy="0"/>
          <a:chOff x="0" y="0"/>
          <a:chExt cx="0" cy="0"/>
        </a:xfrm>
      </p:grpSpPr>
      <p:sp>
        <p:nvSpPr>
          <p:cNvPr id="648" name="Shape 648"/>
          <p:cNvSpPr txBox="1">
            <a:spLocks noGrp="1"/>
          </p:cNvSpPr>
          <p:nvPr>
            <p:ph type="body" idx="1"/>
          </p:nvPr>
        </p:nvSpPr>
        <p:spPr>
          <a:xfrm>
            <a:off x="685683" y="4343016"/>
            <a:ext cx="5485461" cy="4113915"/>
          </a:xfrm>
          <a:prstGeom prst="rect">
            <a:avLst/>
          </a:prstGeom>
          <a:noFill/>
          <a:ln>
            <a:noFill/>
          </a:ln>
        </p:spPr>
        <p:txBody>
          <a:bodyPr spcFirstLastPara="1" wrap="square" lIns="0" tIns="89600" rIns="0" bIns="89600" anchor="t" anchorCtr="0">
            <a:noAutofit/>
          </a:bodyPr>
          <a:lstStyle/>
          <a:p>
            <a:pPr marL="215900" marR="0" lvl="0" indent="-215900" algn="l" rtl="0">
              <a:lnSpc>
                <a:spcPct val="115000"/>
              </a:lnSpc>
              <a:spcBef>
                <a:spcPts val="0"/>
              </a:spcBef>
              <a:spcAft>
                <a:spcPts val="0"/>
              </a:spcAft>
              <a:buNone/>
            </a:pPr>
            <a:r>
              <a:rPr lang="en-US" sz="1800" b="0" i="0" u="none" strike="noStrike" cap="none">
                <a:solidFill>
                  <a:srgbClr val="000000"/>
                </a:solidFill>
                <a:latin typeface="Arial"/>
                <a:ea typeface="Arial"/>
                <a:cs typeface="Arial"/>
                <a:sym typeface="Arial"/>
              </a:rPr>
              <a:t>Speaking of community: here are the attendees of the fourth annual Hydra Connect meeting in Boston last month. Good looking bunch, right?</a:t>
            </a:r>
            <a:endParaRPr sz="1800" b="0" i="0" u="none" strike="noStrike" cap="none">
              <a:solidFill>
                <a:srgbClr val="000000"/>
              </a:solidFill>
              <a:latin typeface="Arial"/>
              <a:ea typeface="Arial"/>
              <a:cs typeface="Arial"/>
              <a:sym typeface="Arial"/>
            </a:endParaRPr>
          </a:p>
          <a:p>
            <a:pPr marL="215900" marR="0" lvl="0" indent="-215900" algn="l" rtl="0">
              <a:lnSpc>
                <a:spcPct val="115000"/>
              </a:lnSpc>
              <a:spcBef>
                <a:spcPts val="500"/>
              </a:spcBef>
              <a:spcAft>
                <a:spcPts val="0"/>
              </a:spcAft>
              <a:buNone/>
            </a:pPr>
            <a:endParaRPr sz="1800" b="0" i="0" u="none" strike="noStrike" cap="none">
              <a:solidFill>
                <a:srgbClr val="000000"/>
              </a:solidFill>
              <a:latin typeface="Arial"/>
              <a:ea typeface="Arial"/>
              <a:cs typeface="Arial"/>
              <a:sym typeface="Arial"/>
            </a:endParaRPr>
          </a:p>
          <a:p>
            <a:pPr marL="215900" marR="0" lvl="0" indent="-215900" algn="l" rtl="0">
              <a:lnSpc>
                <a:spcPct val="115000"/>
              </a:lnSpc>
              <a:spcBef>
                <a:spcPts val="500"/>
              </a:spcBef>
              <a:spcAft>
                <a:spcPts val="0"/>
              </a:spcAft>
              <a:buNone/>
            </a:pPr>
            <a:r>
              <a:rPr lang="en-US" sz="1800" b="0" i="0" u="none" strike="noStrike" cap="none">
                <a:solidFill>
                  <a:srgbClr val="000000"/>
                </a:solidFill>
                <a:latin typeface="Arial"/>
                <a:ea typeface="Arial"/>
                <a:cs typeface="Arial"/>
                <a:sym typeface="Arial"/>
              </a:rPr>
              <a:t>In addition to project staff from DPLA, DuraSpace, and Stanford working on the repository product, we’ve had development contributions from Chemical Heritage Foundation, Indiana University, and Indiana University–Purdue University Indianapolis, Penn State and Northwestern.</a:t>
            </a:r>
            <a:endParaRPr sz="1800" b="0" i="0" u="none" strike="noStrike" cap="none">
              <a:solidFill>
                <a:srgbClr val="000000"/>
              </a:solidFill>
              <a:latin typeface="Arial"/>
              <a:ea typeface="Arial"/>
              <a:cs typeface="Arial"/>
              <a:sym typeface="Arial"/>
            </a:endParaRPr>
          </a:p>
          <a:p>
            <a:pPr marL="215900" marR="0" lvl="0" indent="-215900" algn="l" rtl="0">
              <a:lnSpc>
                <a:spcPct val="115000"/>
              </a:lnSpc>
              <a:spcBef>
                <a:spcPts val="500"/>
              </a:spcBef>
              <a:spcAft>
                <a:spcPts val="0"/>
              </a:spcAft>
              <a:buNone/>
            </a:pPr>
            <a:endParaRPr sz="1800" b="0" i="0" u="none" strike="noStrike" cap="none">
              <a:solidFill>
                <a:srgbClr val="000000"/>
              </a:solidFill>
              <a:latin typeface="Arial"/>
              <a:ea typeface="Arial"/>
              <a:cs typeface="Arial"/>
              <a:sym typeface="Arial"/>
            </a:endParaRPr>
          </a:p>
          <a:p>
            <a:pPr marL="215900" marR="0" lvl="0" indent="-215900" algn="l" rtl="0">
              <a:lnSpc>
                <a:spcPct val="115000"/>
              </a:lnSpc>
              <a:spcBef>
                <a:spcPts val="500"/>
              </a:spcBef>
              <a:spcAft>
                <a:spcPts val="0"/>
              </a:spcAft>
              <a:buNone/>
            </a:pPr>
            <a:endParaRPr sz="1800" b="0" i="0" u="none" strike="noStrike" cap="none">
              <a:solidFill>
                <a:srgbClr val="000000"/>
              </a:solidFill>
              <a:latin typeface="Arial"/>
              <a:ea typeface="Arial"/>
              <a:cs typeface="Arial"/>
              <a:sym typeface="Arial"/>
            </a:endParaRPr>
          </a:p>
          <a:p>
            <a:pPr marL="215900" marR="0" lvl="0" indent="-215900" algn="l" rtl="0">
              <a:lnSpc>
                <a:spcPct val="115000"/>
              </a:lnSpc>
              <a:spcBef>
                <a:spcPts val="500"/>
              </a:spcBef>
              <a:spcAft>
                <a:spcPts val="0"/>
              </a:spcAft>
              <a:buNone/>
            </a:pPr>
            <a:endParaRPr sz="1800" b="0" i="0" u="none" strike="noStrike" cap="none">
              <a:solidFill>
                <a:srgbClr val="000000"/>
              </a:solidFill>
              <a:latin typeface="Arial"/>
              <a:ea typeface="Arial"/>
              <a:cs typeface="Arial"/>
              <a:sym typeface="Arial"/>
            </a:endParaRPr>
          </a:p>
        </p:txBody>
      </p:sp>
      <p:sp>
        <p:nvSpPr>
          <p:cNvPr id="649" name="Shape 649"/>
          <p:cNvSpPr>
            <a:spLocks noGrp="1" noRot="1" noChangeAspect="1"/>
          </p:cNvSpPr>
          <p:nvPr>
            <p:ph type="sldImg" idx="2"/>
          </p:nvPr>
        </p:nvSpPr>
        <p:spPr>
          <a:xfrm>
            <a:off x="397565" y="685488"/>
            <a:ext cx="6062869"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2"/>
        <p:cNvGrpSpPr/>
        <p:nvPr/>
      </p:nvGrpSpPr>
      <p:grpSpPr>
        <a:xfrm>
          <a:off x="0" y="0"/>
          <a:ext cx="0" cy="0"/>
          <a:chOff x="0" y="0"/>
          <a:chExt cx="0" cy="0"/>
        </a:xfrm>
      </p:grpSpPr>
      <p:sp>
        <p:nvSpPr>
          <p:cNvPr id="653" name="Shape 653"/>
          <p:cNvSpPr txBox="1">
            <a:spLocks noGrp="1"/>
          </p:cNvSpPr>
          <p:nvPr>
            <p:ph type="sldNum" idx="12"/>
          </p:nvPr>
        </p:nvSpPr>
        <p:spPr>
          <a:xfrm>
            <a:off x="3884026" y="8684926"/>
            <a:ext cx="2972421" cy="457513"/>
          </a:xfrm>
          <a:prstGeom prst="rect">
            <a:avLst/>
          </a:prstGeom>
          <a:noFill/>
          <a:ln>
            <a:noFill/>
          </a:ln>
        </p:spPr>
        <p:txBody>
          <a:bodyPr spcFirstLastPara="1" wrap="square" lIns="89600" tIns="44800" rIns="89600" bIns="44800" anchor="b" anchorCtr="0">
            <a:noAutofit/>
          </a:bodyPr>
          <a:lstStyle/>
          <a:p>
            <a:pPr marL="0" marR="0" lvl="0" indent="0" algn="r" rtl="0">
              <a:spcBef>
                <a:spcPts val="0"/>
              </a:spcBef>
              <a:spcAft>
                <a:spcPts val="0"/>
              </a:spcAft>
              <a:buNone/>
            </a:pPr>
            <a:fld id="{00000000-1234-1234-1234-123412341234}" type="slidenum">
              <a:rPr lang="en-US" sz="1200" b="0">
                <a:solidFill>
                  <a:schemeClr val="dk1"/>
                </a:solidFill>
                <a:latin typeface="Times"/>
                <a:ea typeface="Times"/>
                <a:cs typeface="Times"/>
                <a:sym typeface="Times"/>
              </a:rPr>
              <a:t>62</a:t>
            </a:fld>
            <a:endParaRPr sz="1200" b="0">
              <a:solidFill>
                <a:schemeClr val="dk1"/>
              </a:solidFill>
              <a:latin typeface="Times"/>
              <a:ea typeface="Times"/>
              <a:cs typeface="Times"/>
              <a:sym typeface="Times"/>
            </a:endParaRPr>
          </a:p>
        </p:txBody>
      </p:sp>
      <p:sp>
        <p:nvSpPr>
          <p:cNvPr id="654" name="Shape 654"/>
          <p:cNvSpPr>
            <a:spLocks noGrp="1" noRot="1" noChangeAspect="1"/>
          </p:cNvSpPr>
          <p:nvPr>
            <p:ph type="sldImg" idx="2"/>
          </p:nvPr>
        </p:nvSpPr>
        <p:spPr>
          <a:xfrm>
            <a:off x="397565" y="685488"/>
            <a:ext cx="6062869"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655" name="Shape 655"/>
          <p:cNvSpPr txBox="1">
            <a:spLocks noGrp="1"/>
          </p:cNvSpPr>
          <p:nvPr>
            <p:ph type="body" idx="1"/>
          </p:nvPr>
        </p:nvSpPr>
        <p:spPr>
          <a:xfrm>
            <a:off x="686421" y="4344025"/>
            <a:ext cx="5485158" cy="4114488"/>
          </a:xfrm>
          <a:prstGeom prst="rect">
            <a:avLst/>
          </a:prstGeom>
          <a:noFill/>
          <a:ln>
            <a:noFill/>
          </a:ln>
        </p:spPr>
        <p:txBody>
          <a:bodyPr spcFirstLastPara="1" wrap="square" lIns="89600" tIns="44800" rIns="89600" bIns="44800" anchor="t" anchorCtr="0">
            <a:noAutofit/>
          </a:bodyPr>
          <a:lstStyle/>
          <a:p>
            <a:pPr marL="0" marR="0" lvl="0" indent="0" algn="l" rtl="0">
              <a:spcBef>
                <a:spcPts val="0"/>
              </a:spcBef>
              <a:spcAft>
                <a:spcPts val="0"/>
              </a:spcAft>
              <a:buNone/>
            </a:pPr>
            <a:endParaRPr sz="1200" b="0" i="0" u="none" strike="noStrike" cap="none">
              <a:solidFill>
                <a:schemeClr val="dk1"/>
              </a:solidFill>
              <a:latin typeface="Times"/>
              <a:ea typeface="Times"/>
              <a:cs typeface="Times"/>
              <a:sym typeface="Times"/>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4"/>
        <p:cNvGrpSpPr/>
        <p:nvPr/>
      </p:nvGrpSpPr>
      <p:grpSpPr>
        <a:xfrm>
          <a:off x="0" y="0"/>
          <a:ext cx="0" cy="0"/>
          <a:chOff x="0" y="0"/>
          <a:chExt cx="0" cy="0"/>
        </a:xfrm>
      </p:grpSpPr>
      <p:sp>
        <p:nvSpPr>
          <p:cNvPr id="665" name="Shape 665"/>
          <p:cNvSpPr txBox="1">
            <a:spLocks noGrp="1"/>
          </p:cNvSpPr>
          <p:nvPr>
            <p:ph type="sldNum" idx="12"/>
          </p:nvPr>
        </p:nvSpPr>
        <p:spPr>
          <a:xfrm>
            <a:off x="3884026" y="8684926"/>
            <a:ext cx="2972421" cy="457513"/>
          </a:xfrm>
          <a:prstGeom prst="rect">
            <a:avLst/>
          </a:prstGeom>
          <a:noFill/>
          <a:ln>
            <a:noFill/>
          </a:ln>
        </p:spPr>
        <p:txBody>
          <a:bodyPr spcFirstLastPara="1" wrap="square" lIns="89600" tIns="44800" rIns="89600" bIns="44800" anchor="b" anchorCtr="0">
            <a:noAutofit/>
          </a:bodyPr>
          <a:lstStyle/>
          <a:p>
            <a:pPr marL="0" marR="0" lvl="0" indent="0" algn="r" rtl="0">
              <a:spcBef>
                <a:spcPts val="0"/>
              </a:spcBef>
              <a:spcAft>
                <a:spcPts val="0"/>
              </a:spcAft>
              <a:buNone/>
            </a:pPr>
            <a:fld id="{00000000-1234-1234-1234-123412341234}" type="slidenum">
              <a:rPr lang="en-US" sz="1200" b="0">
                <a:solidFill>
                  <a:schemeClr val="dk1"/>
                </a:solidFill>
                <a:latin typeface="Times"/>
                <a:ea typeface="Times"/>
                <a:cs typeface="Times"/>
                <a:sym typeface="Times"/>
              </a:rPr>
              <a:t>63</a:t>
            </a:fld>
            <a:endParaRPr sz="1200" b="0">
              <a:solidFill>
                <a:schemeClr val="dk1"/>
              </a:solidFill>
              <a:latin typeface="Times"/>
              <a:ea typeface="Times"/>
              <a:cs typeface="Times"/>
              <a:sym typeface="Times"/>
            </a:endParaRPr>
          </a:p>
        </p:txBody>
      </p:sp>
      <p:sp>
        <p:nvSpPr>
          <p:cNvPr id="666" name="Shape 666"/>
          <p:cNvSpPr>
            <a:spLocks noGrp="1" noRot="1" noChangeAspect="1"/>
          </p:cNvSpPr>
          <p:nvPr>
            <p:ph type="sldImg" idx="2"/>
          </p:nvPr>
        </p:nvSpPr>
        <p:spPr>
          <a:xfrm>
            <a:off x="397565" y="685488"/>
            <a:ext cx="6062869"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667" name="Shape 667"/>
          <p:cNvSpPr txBox="1">
            <a:spLocks noGrp="1"/>
          </p:cNvSpPr>
          <p:nvPr>
            <p:ph type="body" idx="1"/>
          </p:nvPr>
        </p:nvSpPr>
        <p:spPr>
          <a:xfrm>
            <a:off x="686421" y="4344025"/>
            <a:ext cx="5485158" cy="4114488"/>
          </a:xfrm>
          <a:prstGeom prst="rect">
            <a:avLst/>
          </a:prstGeom>
          <a:noFill/>
          <a:ln>
            <a:noFill/>
          </a:ln>
        </p:spPr>
        <p:txBody>
          <a:bodyPr spcFirstLastPara="1" wrap="square" lIns="89600" tIns="44800" rIns="89600" bIns="44800" anchor="t" anchorCtr="0">
            <a:noAutofit/>
          </a:bodyPr>
          <a:lstStyle/>
          <a:p>
            <a:pPr marL="0" marR="0" lvl="0" indent="0" algn="l" rtl="0">
              <a:spcBef>
                <a:spcPts val="0"/>
              </a:spcBef>
              <a:spcAft>
                <a:spcPts val="0"/>
              </a:spcAft>
              <a:buNone/>
            </a:pPr>
            <a:r>
              <a:rPr lang="en-US" sz="1200" b="0" i="0" u="none" strike="noStrike" cap="none">
                <a:solidFill>
                  <a:schemeClr val="dk1"/>
                </a:solidFill>
                <a:latin typeface="Times"/>
                <a:ea typeface="Times"/>
                <a:cs typeface="Times"/>
                <a:sym typeface="Times"/>
              </a:rPr>
              <a:t>Avalon, ORCID, WGBH, </a:t>
            </a:r>
            <a:endParaRPr sz="140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3"/>
        <p:cNvGrpSpPr/>
        <p:nvPr/>
      </p:nvGrpSpPr>
      <p:grpSpPr>
        <a:xfrm>
          <a:off x="0" y="0"/>
          <a:ext cx="0" cy="0"/>
          <a:chOff x="0" y="0"/>
          <a:chExt cx="0" cy="0"/>
        </a:xfrm>
      </p:grpSpPr>
      <p:sp>
        <p:nvSpPr>
          <p:cNvPr id="674" name="Shape 674"/>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75" name="Shape 67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2"/>
        <p:cNvGrpSpPr/>
        <p:nvPr/>
      </p:nvGrpSpPr>
      <p:grpSpPr>
        <a:xfrm>
          <a:off x="0" y="0"/>
          <a:ext cx="0" cy="0"/>
          <a:chOff x="0" y="0"/>
          <a:chExt cx="0" cy="0"/>
        </a:xfrm>
      </p:grpSpPr>
      <p:sp>
        <p:nvSpPr>
          <p:cNvPr id="683" name="Shape 683"/>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84" name="Shape 68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8"/>
        <p:cNvGrpSpPr/>
        <p:nvPr/>
      </p:nvGrpSpPr>
      <p:grpSpPr>
        <a:xfrm>
          <a:off x="0" y="0"/>
          <a:ext cx="0" cy="0"/>
          <a:chOff x="0" y="0"/>
          <a:chExt cx="0" cy="0"/>
        </a:xfrm>
      </p:grpSpPr>
      <p:sp>
        <p:nvSpPr>
          <p:cNvPr id="689" name="Shape 689"/>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90" name="Shape 69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8"/>
        <p:cNvGrpSpPr/>
        <p:nvPr/>
      </p:nvGrpSpPr>
      <p:grpSpPr>
        <a:xfrm>
          <a:off x="0" y="0"/>
          <a:ext cx="0" cy="0"/>
          <a:chOff x="0" y="0"/>
          <a:chExt cx="0" cy="0"/>
        </a:xfrm>
      </p:grpSpPr>
      <p:sp>
        <p:nvSpPr>
          <p:cNvPr id="699" name="Shape 69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00" name="Shape 700"/>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Font typeface="Arial"/>
              <a:buNone/>
            </a:pPr>
            <a:endParaRPr sz="11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5"/>
        <p:cNvGrpSpPr/>
        <p:nvPr/>
      </p:nvGrpSpPr>
      <p:grpSpPr>
        <a:xfrm>
          <a:off x="0" y="0"/>
          <a:ext cx="0" cy="0"/>
          <a:chOff x="0" y="0"/>
          <a:chExt cx="0" cy="0"/>
        </a:xfrm>
      </p:grpSpPr>
      <p:sp>
        <p:nvSpPr>
          <p:cNvPr id="706" name="Shape 706"/>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07" name="Shape 70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1"/>
        <p:cNvGrpSpPr/>
        <p:nvPr/>
      </p:nvGrpSpPr>
      <p:grpSpPr>
        <a:xfrm>
          <a:off x="0" y="0"/>
          <a:ext cx="0" cy="0"/>
          <a:chOff x="0" y="0"/>
          <a:chExt cx="0" cy="0"/>
        </a:xfrm>
      </p:grpSpPr>
      <p:sp>
        <p:nvSpPr>
          <p:cNvPr id="712" name="Shape 712"/>
          <p:cNvSpPr txBox="1">
            <a:spLocks noGrp="1"/>
          </p:cNvSpPr>
          <p:nvPr>
            <p:ph type="sldNum" idx="12"/>
          </p:nvPr>
        </p:nvSpPr>
        <p:spPr>
          <a:xfrm>
            <a:off x="3884026" y="8684926"/>
            <a:ext cx="2972421" cy="457513"/>
          </a:xfrm>
          <a:prstGeom prst="rect">
            <a:avLst/>
          </a:prstGeom>
          <a:noFill/>
          <a:ln>
            <a:noFill/>
          </a:ln>
        </p:spPr>
        <p:txBody>
          <a:bodyPr spcFirstLastPara="1" wrap="square" lIns="89600" tIns="44800" rIns="89600" bIns="44800" anchor="b" anchorCtr="0">
            <a:noAutofit/>
          </a:bodyPr>
          <a:lstStyle/>
          <a:p>
            <a:pPr marL="0" marR="0" lvl="0" indent="0" algn="r" rtl="0">
              <a:spcBef>
                <a:spcPts val="0"/>
              </a:spcBef>
              <a:spcAft>
                <a:spcPts val="0"/>
              </a:spcAft>
              <a:buNone/>
            </a:pPr>
            <a:fld id="{00000000-1234-1234-1234-123412341234}" type="slidenum">
              <a:rPr lang="en-US" sz="1200" b="0">
                <a:solidFill>
                  <a:schemeClr val="dk1"/>
                </a:solidFill>
                <a:latin typeface="Times"/>
                <a:ea typeface="Times"/>
                <a:cs typeface="Times"/>
                <a:sym typeface="Times"/>
              </a:rPr>
              <a:t>69</a:t>
            </a:fld>
            <a:endParaRPr sz="1200" b="0">
              <a:solidFill>
                <a:schemeClr val="dk1"/>
              </a:solidFill>
              <a:latin typeface="Times"/>
              <a:ea typeface="Times"/>
              <a:cs typeface="Times"/>
              <a:sym typeface="Times"/>
            </a:endParaRPr>
          </a:p>
        </p:txBody>
      </p:sp>
      <p:sp>
        <p:nvSpPr>
          <p:cNvPr id="713" name="Shape 713"/>
          <p:cNvSpPr>
            <a:spLocks noGrp="1" noRot="1" noChangeAspect="1"/>
          </p:cNvSpPr>
          <p:nvPr>
            <p:ph type="sldImg" idx="2"/>
          </p:nvPr>
        </p:nvSpPr>
        <p:spPr>
          <a:xfrm>
            <a:off x="397565" y="685488"/>
            <a:ext cx="6062869"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714" name="Shape 714"/>
          <p:cNvSpPr txBox="1">
            <a:spLocks noGrp="1"/>
          </p:cNvSpPr>
          <p:nvPr>
            <p:ph type="body" idx="1"/>
          </p:nvPr>
        </p:nvSpPr>
        <p:spPr>
          <a:xfrm>
            <a:off x="686421" y="4344025"/>
            <a:ext cx="5485158" cy="4114488"/>
          </a:xfrm>
          <a:prstGeom prst="rect">
            <a:avLst/>
          </a:prstGeom>
          <a:noFill/>
          <a:ln>
            <a:noFill/>
          </a:ln>
        </p:spPr>
        <p:txBody>
          <a:bodyPr spcFirstLastPara="1" wrap="square" lIns="89600" tIns="44800" rIns="89600" bIns="44800" anchor="t" anchorCtr="0">
            <a:noAutofit/>
          </a:bodyPr>
          <a:lstStyle/>
          <a:p>
            <a:pPr marL="0" marR="0" lvl="0" indent="0" algn="l" rtl="0">
              <a:spcBef>
                <a:spcPts val="0"/>
              </a:spcBef>
              <a:spcAft>
                <a:spcPts val="0"/>
              </a:spcAft>
              <a:buNone/>
            </a:pPr>
            <a:endParaRPr sz="1200" b="0" i="0" u="none" strike="noStrike" cap="none">
              <a:solidFill>
                <a:schemeClr val="dk1"/>
              </a:solidFill>
              <a:latin typeface="Times"/>
              <a:ea typeface="Times"/>
              <a:cs typeface="Times"/>
              <a:sym typeface="Time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Shape 174"/>
          <p:cNvSpPr txBox="1">
            <a:spLocks noGrp="1"/>
          </p:cNvSpPr>
          <p:nvPr>
            <p:ph type="body" idx="1"/>
          </p:nvPr>
        </p:nvSpPr>
        <p:spPr>
          <a:xfrm>
            <a:off x="686421" y="4344025"/>
            <a:ext cx="5485158" cy="4114488"/>
          </a:xfrm>
          <a:prstGeom prst="rect">
            <a:avLst/>
          </a:prstGeom>
          <a:noFill/>
          <a:ln>
            <a:noFill/>
          </a:ln>
        </p:spPr>
        <p:txBody>
          <a:bodyPr spcFirstLastPara="1" wrap="square" lIns="89600" tIns="89600" rIns="89600" bIns="89600" anchor="ctr" anchorCtr="0">
            <a:noAutofit/>
          </a:bodyPr>
          <a:lstStyle/>
          <a:p>
            <a:pPr marL="0" lvl="0" indent="0">
              <a:spcBef>
                <a:spcPts val="0"/>
              </a:spcBef>
              <a:spcAft>
                <a:spcPts val="0"/>
              </a:spcAft>
              <a:buNone/>
            </a:pPr>
            <a:endParaRPr/>
          </a:p>
        </p:txBody>
      </p:sp>
      <p:sp>
        <p:nvSpPr>
          <p:cNvPr id="175" name="Shape 175"/>
          <p:cNvSpPr>
            <a:spLocks noGrp="1" noRot="1" noChangeAspect="1"/>
          </p:cNvSpPr>
          <p:nvPr>
            <p:ph type="sldImg" idx="2"/>
          </p:nvPr>
        </p:nvSpPr>
        <p:spPr>
          <a:xfrm>
            <a:off x="397565" y="685488"/>
            <a:ext cx="6062869"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9"/>
        <p:cNvGrpSpPr/>
        <p:nvPr/>
      </p:nvGrpSpPr>
      <p:grpSpPr>
        <a:xfrm>
          <a:off x="0" y="0"/>
          <a:ext cx="0" cy="0"/>
          <a:chOff x="0" y="0"/>
          <a:chExt cx="0" cy="0"/>
        </a:xfrm>
      </p:grpSpPr>
      <p:sp>
        <p:nvSpPr>
          <p:cNvPr id="720" name="Shape 720"/>
          <p:cNvSpPr txBox="1">
            <a:spLocks noGrp="1"/>
          </p:cNvSpPr>
          <p:nvPr>
            <p:ph type="sldNum" idx="12"/>
          </p:nvPr>
        </p:nvSpPr>
        <p:spPr>
          <a:xfrm>
            <a:off x="3884026" y="8684926"/>
            <a:ext cx="2972421" cy="457513"/>
          </a:xfrm>
          <a:prstGeom prst="rect">
            <a:avLst/>
          </a:prstGeom>
          <a:noFill/>
          <a:ln>
            <a:noFill/>
          </a:ln>
        </p:spPr>
        <p:txBody>
          <a:bodyPr spcFirstLastPara="1" wrap="square" lIns="89600" tIns="44800" rIns="89600" bIns="44800" anchor="b" anchorCtr="0">
            <a:noAutofit/>
          </a:bodyPr>
          <a:lstStyle/>
          <a:p>
            <a:pPr marL="0" marR="0" lvl="0" indent="0" algn="r" rtl="0">
              <a:spcBef>
                <a:spcPts val="0"/>
              </a:spcBef>
              <a:spcAft>
                <a:spcPts val="0"/>
              </a:spcAft>
              <a:buNone/>
            </a:pPr>
            <a:fld id="{00000000-1234-1234-1234-123412341234}" type="slidenum">
              <a:rPr lang="en-US" sz="1200" b="0">
                <a:solidFill>
                  <a:schemeClr val="dk1"/>
                </a:solidFill>
                <a:latin typeface="Times"/>
                <a:ea typeface="Times"/>
                <a:cs typeface="Times"/>
                <a:sym typeface="Times"/>
              </a:rPr>
              <a:t>70</a:t>
            </a:fld>
            <a:endParaRPr sz="1200" b="0">
              <a:solidFill>
                <a:schemeClr val="dk1"/>
              </a:solidFill>
              <a:latin typeface="Times"/>
              <a:ea typeface="Times"/>
              <a:cs typeface="Times"/>
              <a:sym typeface="Times"/>
            </a:endParaRPr>
          </a:p>
        </p:txBody>
      </p:sp>
      <p:sp>
        <p:nvSpPr>
          <p:cNvPr id="721" name="Shape 721"/>
          <p:cNvSpPr>
            <a:spLocks noGrp="1" noRot="1" noChangeAspect="1"/>
          </p:cNvSpPr>
          <p:nvPr>
            <p:ph type="sldImg" idx="2"/>
          </p:nvPr>
        </p:nvSpPr>
        <p:spPr>
          <a:xfrm>
            <a:off x="397565" y="685488"/>
            <a:ext cx="6062869"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722" name="Shape 722"/>
          <p:cNvSpPr txBox="1">
            <a:spLocks noGrp="1"/>
          </p:cNvSpPr>
          <p:nvPr>
            <p:ph type="body" idx="1"/>
          </p:nvPr>
        </p:nvSpPr>
        <p:spPr>
          <a:xfrm>
            <a:off x="686421" y="4344025"/>
            <a:ext cx="5485158" cy="4114488"/>
          </a:xfrm>
          <a:prstGeom prst="rect">
            <a:avLst/>
          </a:prstGeom>
          <a:noFill/>
          <a:ln>
            <a:noFill/>
          </a:ln>
        </p:spPr>
        <p:txBody>
          <a:bodyPr spcFirstLastPara="1" wrap="square" lIns="89600" tIns="44800" rIns="89600" bIns="44800" anchor="t" anchorCtr="0">
            <a:noAutofit/>
          </a:bodyPr>
          <a:lstStyle/>
          <a:p>
            <a:pPr marL="0" marR="0" lvl="0" indent="0" algn="l" rtl="0">
              <a:spcBef>
                <a:spcPts val="0"/>
              </a:spcBef>
              <a:spcAft>
                <a:spcPts val="0"/>
              </a:spcAft>
              <a:buNone/>
            </a:pPr>
            <a:r>
              <a:rPr lang="en-US" sz="1200" b="0" i="0" u="none" strike="noStrike" cap="none">
                <a:solidFill>
                  <a:schemeClr val="dk1"/>
                </a:solidFill>
                <a:latin typeface="Times"/>
                <a:ea typeface="Times"/>
                <a:cs typeface="Times"/>
                <a:sym typeface="Times"/>
              </a:rPr>
              <a:t>By picking industry standard components, Hydra leverages the best of the community technology and skill base, and concentrates its efforts on the value added workflows around digital asset management. </a:t>
            </a:r>
            <a:endParaRPr sz="1200" b="0" i="0" u="none" strike="noStrike" cap="none">
              <a:solidFill>
                <a:schemeClr val="dk1"/>
              </a:solidFill>
              <a:latin typeface="Times"/>
              <a:ea typeface="Times"/>
              <a:cs typeface="Times"/>
              <a:sym typeface="Times"/>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6"/>
        <p:cNvGrpSpPr/>
        <p:nvPr/>
      </p:nvGrpSpPr>
      <p:grpSpPr>
        <a:xfrm>
          <a:off x="0" y="0"/>
          <a:ext cx="0" cy="0"/>
          <a:chOff x="0" y="0"/>
          <a:chExt cx="0" cy="0"/>
        </a:xfrm>
      </p:grpSpPr>
      <p:sp>
        <p:nvSpPr>
          <p:cNvPr id="727" name="Shape 727"/>
          <p:cNvSpPr txBox="1">
            <a:spLocks noGrp="1"/>
          </p:cNvSpPr>
          <p:nvPr>
            <p:ph type="sldNum" idx="12"/>
          </p:nvPr>
        </p:nvSpPr>
        <p:spPr>
          <a:xfrm>
            <a:off x="3884026" y="8684926"/>
            <a:ext cx="2972421" cy="457513"/>
          </a:xfrm>
          <a:prstGeom prst="rect">
            <a:avLst/>
          </a:prstGeom>
          <a:noFill/>
          <a:ln>
            <a:noFill/>
          </a:ln>
        </p:spPr>
        <p:txBody>
          <a:bodyPr spcFirstLastPara="1" wrap="square" lIns="89600" tIns="44800" rIns="89600" bIns="44800" anchor="b" anchorCtr="0">
            <a:noAutofit/>
          </a:bodyPr>
          <a:lstStyle/>
          <a:p>
            <a:pPr marL="0" marR="0" lvl="0" indent="0" algn="r" rtl="0">
              <a:spcBef>
                <a:spcPts val="0"/>
              </a:spcBef>
              <a:spcAft>
                <a:spcPts val="0"/>
              </a:spcAft>
              <a:buNone/>
            </a:pPr>
            <a:fld id="{00000000-1234-1234-1234-123412341234}" type="slidenum">
              <a:rPr lang="en-US" sz="1200" b="0">
                <a:solidFill>
                  <a:schemeClr val="dk1"/>
                </a:solidFill>
                <a:latin typeface="Times"/>
                <a:ea typeface="Times"/>
                <a:cs typeface="Times"/>
                <a:sym typeface="Times"/>
              </a:rPr>
              <a:t>71</a:t>
            </a:fld>
            <a:endParaRPr sz="1200" b="0">
              <a:solidFill>
                <a:schemeClr val="dk1"/>
              </a:solidFill>
              <a:latin typeface="Times"/>
              <a:ea typeface="Times"/>
              <a:cs typeface="Times"/>
              <a:sym typeface="Times"/>
            </a:endParaRPr>
          </a:p>
        </p:txBody>
      </p:sp>
      <p:sp>
        <p:nvSpPr>
          <p:cNvPr id="728" name="Shape 728"/>
          <p:cNvSpPr>
            <a:spLocks noGrp="1" noRot="1" noChangeAspect="1"/>
          </p:cNvSpPr>
          <p:nvPr>
            <p:ph type="sldImg" idx="2"/>
          </p:nvPr>
        </p:nvSpPr>
        <p:spPr>
          <a:xfrm>
            <a:off x="397565" y="685488"/>
            <a:ext cx="6062869"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729" name="Shape 729"/>
          <p:cNvSpPr txBox="1">
            <a:spLocks noGrp="1"/>
          </p:cNvSpPr>
          <p:nvPr>
            <p:ph type="body" idx="1"/>
          </p:nvPr>
        </p:nvSpPr>
        <p:spPr>
          <a:xfrm>
            <a:off x="686421" y="4344025"/>
            <a:ext cx="5485158" cy="4114488"/>
          </a:xfrm>
          <a:prstGeom prst="rect">
            <a:avLst/>
          </a:prstGeom>
          <a:noFill/>
          <a:ln>
            <a:noFill/>
          </a:ln>
        </p:spPr>
        <p:txBody>
          <a:bodyPr spcFirstLastPara="1" wrap="square" lIns="89600" tIns="44800" rIns="89600" bIns="44800" anchor="t" anchorCtr="0">
            <a:noAutofit/>
          </a:bodyPr>
          <a:lstStyle/>
          <a:p>
            <a:pPr marL="0" marR="0" lvl="0" indent="0" algn="l" rtl="0">
              <a:spcBef>
                <a:spcPts val="0"/>
              </a:spcBef>
              <a:spcAft>
                <a:spcPts val="0"/>
              </a:spcAft>
              <a:buNone/>
            </a:pPr>
            <a:endParaRPr sz="1200" b="0" i="0" u="none" strike="noStrike" cap="none">
              <a:solidFill>
                <a:schemeClr val="dk1"/>
              </a:solidFill>
              <a:latin typeface="Times"/>
              <a:ea typeface="Times"/>
              <a:cs typeface="Times"/>
              <a:sym typeface="Times"/>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3"/>
        <p:cNvGrpSpPr/>
        <p:nvPr/>
      </p:nvGrpSpPr>
      <p:grpSpPr>
        <a:xfrm>
          <a:off x="0" y="0"/>
          <a:ext cx="0" cy="0"/>
          <a:chOff x="0" y="0"/>
          <a:chExt cx="0" cy="0"/>
        </a:xfrm>
      </p:grpSpPr>
      <p:sp>
        <p:nvSpPr>
          <p:cNvPr id="734" name="Shape 734"/>
          <p:cNvSpPr txBox="1">
            <a:spLocks noGrp="1"/>
          </p:cNvSpPr>
          <p:nvPr>
            <p:ph type="sldNum" idx="12"/>
          </p:nvPr>
        </p:nvSpPr>
        <p:spPr>
          <a:xfrm>
            <a:off x="3884026" y="8684926"/>
            <a:ext cx="2972421" cy="457513"/>
          </a:xfrm>
          <a:prstGeom prst="rect">
            <a:avLst/>
          </a:prstGeom>
          <a:noFill/>
          <a:ln>
            <a:noFill/>
          </a:ln>
        </p:spPr>
        <p:txBody>
          <a:bodyPr spcFirstLastPara="1" wrap="square" lIns="89600" tIns="44800" rIns="89600" bIns="44800" anchor="b" anchorCtr="0">
            <a:noAutofit/>
          </a:bodyPr>
          <a:lstStyle/>
          <a:p>
            <a:pPr marL="0" marR="0" lvl="0" indent="0" algn="r" rtl="0">
              <a:spcBef>
                <a:spcPts val="0"/>
              </a:spcBef>
              <a:spcAft>
                <a:spcPts val="0"/>
              </a:spcAft>
              <a:buNone/>
            </a:pPr>
            <a:fld id="{00000000-1234-1234-1234-123412341234}" type="slidenum">
              <a:rPr lang="en-US" sz="1200" b="0">
                <a:solidFill>
                  <a:schemeClr val="dk1"/>
                </a:solidFill>
                <a:latin typeface="Times"/>
                <a:ea typeface="Times"/>
                <a:cs typeface="Times"/>
                <a:sym typeface="Times"/>
              </a:rPr>
              <a:t>72</a:t>
            </a:fld>
            <a:endParaRPr sz="1200" b="0">
              <a:solidFill>
                <a:schemeClr val="dk1"/>
              </a:solidFill>
              <a:latin typeface="Times"/>
              <a:ea typeface="Times"/>
              <a:cs typeface="Times"/>
              <a:sym typeface="Times"/>
            </a:endParaRPr>
          </a:p>
        </p:txBody>
      </p:sp>
      <p:sp>
        <p:nvSpPr>
          <p:cNvPr id="735" name="Shape 735"/>
          <p:cNvSpPr>
            <a:spLocks noGrp="1" noRot="1" noChangeAspect="1"/>
          </p:cNvSpPr>
          <p:nvPr>
            <p:ph type="sldImg" idx="2"/>
          </p:nvPr>
        </p:nvSpPr>
        <p:spPr>
          <a:xfrm>
            <a:off x="397565" y="685488"/>
            <a:ext cx="6062869"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736" name="Shape 736"/>
          <p:cNvSpPr txBox="1">
            <a:spLocks noGrp="1"/>
          </p:cNvSpPr>
          <p:nvPr>
            <p:ph type="body" idx="1"/>
          </p:nvPr>
        </p:nvSpPr>
        <p:spPr>
          <a:xfrm>
            <a:off x="686421" y="4344025"/>
            <a:ext cx="5485158" cy="4114488"/>
          </a:xfrm>
          <a:prstGeom prst="rect">
            <a:avLst/>
          </a:prstGeom>
          <a:noFill/>
          <a:ln>
            <a:noFill/>
          </a:ln>
        </p:spPr>
        <p:txBody>
          <a:bodyPr spcFirstLastPara="1" wrap="square" lIns="89600" tIns="44800" rIns="89600" bIns="44800" anchor="t" anchorCtr="0">
            <a:noAutofit/>
          </a:bodyPr>
          <a:lstStyle/>
          <a:p>
            <a:pPr marL="0" marR="0" lvl="0" indent="0" algn="l" rtl="0">
              <a:spcBef>
                <a:spcPts val="0"/>
              </a:spcBef>
              <a:spcAft>
                <a:spcPts val="0"/>
              </a:spcAft>
              <a:buNone/>
            </a:pPr>
            <a:endParaRPr sz="1200" b="0" i="0" u="none" strike="noStrike" cap="none">
              <a:solidFill>
                <a:schemeClr val="dk1"/>
              </a:solidFill>
              <a:latin typeface="Times"/>
              <a:ea typeface="Times"/>
              <a:cs typeface="Times"/>
              <a:sym typeface="Times"/>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0"/>
        <p:cNvGrpSpPr/>
        <p:nvPr/>
      </p:nvGrpSpPr>
      <p:grpSpPr>
        <a:xfrm>
          <a:off x="0" y="0"/>
          <a:ext cx="0" cy="0"/>
          <a:chOff x="0" y="0"/>
          <a:chExt cx="0" cy="0"/>
        </a:xfrm>
      </p:grpSpPr>
      <p:sp>
        <p:nvSpPr>
          <p:cNvPr id="741" name="Shape 741"/>
          <p:cNvSpPr txBox="1">
            <a:spLocks noGrp="1"/>
          </p:cNvSpPr>
          <p:nvPr>
            <p:ph type="sldNum" idx="12"/>
          </p:nvPr>
        </p:nvSpPr>
        <p:spPr>
          <a:xfrm>
            <a:off x="3884026" y="8684926"/>
            <a:ext cx="2972421" cy="457513"/>
          </a:xfrm>
          <a:prstGeom prst="rect">
            <a:avLst/>
          </a:prstGeom>
          <a:noFill/>
          <a:ln>
            <a:noFill/>
          </a:ln>
        </p:spPr>
        <p:txBody>
          <a:bodyPr spcFirstLastPara="1" wrap="square" lIns="89600" tIns="44800" rIns="89600" bIns="44800" anchor="b" anchorCtr="0">
            <a:noAutofit/>
          </a:bodyPr>
          <a:lstStyle/>
          <a:p>
            <a:pPr marL="0" marR="0" lvl="0" indent="0" algn="r" rtl="0">
              <a:spcBef>
                <a:spcPts val="0"/>
              </a:spcBef>
              <a:spcAft>
                <a:spcPts val="0"/>
              </a:spcAft>
              <a:buNone/>
            </a:pPr>
            <a:fld id="{00000000-1234-1234-1234-123412341234}" type="slidenum">
              <a:rPr lang="en-US" sz="1200" b="0">
                <a:solidFill>
                  <a:schemeClr val="dk1"/>
                </a:solidFill>
                <a:latin typeface="Times"/>
                <a:ea typeface="Times"/>
                <a:cs typeface="Times"/>
                <a:sym typeface="Times"/>
              </a:rPr>
              <a:t>73</a:t>
            </a:fld>
            <a:endParaRPr sz="1200" b="0">
              <a:solidFill>
                <a:schemeClr val="dk1"/>
              </a:solidFill>
              <a:latin typeface="Times"/>
              <a:ea typeface="Times"/>
              <a:cs typeface="Times"/>
              <a:sym typeface="Times"/>
            </a:endParaRPr>
          </a:p>
        </p:txBody>
      </p:sp>
      <p:sp>
        <p:nvSpPr>
          <p:cNvPr id="742" name="Shape 742"/>
          <p:cNvSpPr>
            <a:spLocks noGrp="1" noRot="1" noChangeAspect="1"/>
          </p:cNvSpPr>
          <p:nvPr>
            <p:ph type="sldImg" idx="2"/>
          </p:nvPr>
        </p:nvSpPr>
        <p:spPr>
          <a:xfrm>
            <a:off x="397565" y="685488"/>
            <a:ext cx="6062869"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743" name="Shape 743"/>
          <p:cNvSpPr txBox="1">
            <a:spLocks noGrp="1"/>
          </p:cNvSpPr>
          <p:nvPr>
            <p:ph type="body" idx="1"/>
          </p:nvPr>
        </p:nvSpPr>
        <p:spPr>
          <a:xfrm>
            <a:off x="686421" y="4344025"/>
            <a:ext cx="5485158" cy="4114488"/>
          </a:xfrm>
          <a:prstGeom prst="rect">
            <a:avLst/>
          </a:prstGeom>
          <a:noFill/>
          <a:ln>
            <a:noFill/>
          </a:ln>
        </p:spPr>
        <p:txBody>
          <a:bodyPr spcFirstLastPara="1" wrap="square" lIns="89600" tIns="44800" rIns="89600" bIns="44800" anchor="t" anchorCtr="0">
            <a:noAutofit/>
          </a:bodyPr>
          <a:lstStyle/>
          <a:p>
            <a:pPr marL="0" marR="0" lvl="0" indent="0" algn="l" rtl="0">
              <a:spcBef>
                <a:spcPts val="0"/>
              </a:spcBef>
              <a:spcAft>
                <a:spcPts val="0"/>
              </a:spcAft>
              <a:buNone/>
            </a:pPr>
            <a:r>
              <a:rPr lang="en-US" sz="1200" b="0" i="0" u="none" strike="noStrike" cap="none">
                <a:solidFill>
                  <a:schemeClr val="dk1"/>
                </a:solidFill>
                <a:latin typeface="Times"/>
                <a:ea typeface="Times"/>
                <a:cs typeface="Times"/>
                <a:sym typeface="Times"/>
              </a:rPr>
              <a:t>By picking industry standard components, Hydra leverages the best of the community technology and skill base, and concentrates its efforts on the value added workflows around digital asset management. </a:t>
            </a:r>
            <a:endParaRPr sz="1200" b="0" i="0" u="none" strike="noStrike" cap="none">
              <a:solidFill>
                <a:schemeClr val="dk1"/>
              </a:solidFill>
              <a:latin typeface="Times"/>
              <a:ea typeface="Times"/>
              <a:cs typeface="Times"/>
              <a:sym typeface="Times"/>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0"/>
        <p:cNvGrpSpPr/>
        <p:nvPr/>
      </p:nvGrpSpPr>
      <p:grpSpPr>
        <a:xfrm>
          <a:off x="0" y="0"/>
          <a:ext cx="0" cy="0"/>
          <a:chOff x="0" y="0"/>
          <a:chExt cx="0" cy="0"/>
        </a:xfrm>
      </p:grpSpPr>
      <p:sp>
        <p:nvSpPr>
          <p:cNvPr id="751" name="Shape 751"/>
          <p:cNvSpPr txBox="1">
            <a:spLocks noGrp="1"/>
          </p:cNvSpPr>
          <p:nvPr>
            <p:ph type="sldNum" idx="12"/>
          </p:nvPr>
        </p:nvSpPr>
        <p:spPr>
          <a:xfrm>
            <a:off x="3884026" y="8684926"/>
            <a:ext cx="2972421" cy="457513"/>
          </a:xfrm>
          <a:prstGeom prst="rect">
            <a:avLst/>
          </a:prstGeom>
          <a:noFill/>
          <a:ln>
            <a:noFill/>
          </a:ln>
        </p:spPr>
        <p:txBody>
          <a:bodyPr spcFirstLastPara="1" wrap="square" lIns="89600" tIns="44800" rIns="89600" bIns="44800" anchor="b" anchorCtr="0">
            <a:noAutofit/>
          </a:bodyPr>
          <a:lstStyle/>
          <a:p>
            <a:pPr marL="0" marR="0" lvl="0" indent="0" algn="r" rtl="0">
              <a:spcBef>
                <a:spcPts val="0"/>
              </a:spcBef>
              <a:spcAft>
                <a:spcPts val="0"/>
              </a:spcAft>
              <a:buNone/>
            </a:pPr>
            <a:fld id="{00000000-1234-1234-1234-123412341234}" type="slidenum">
              <a:rPr lang="en-US" sz="1200" b="0">
                <a:solidFill>
                  <a:schemeClr val="dk1"/>
                </a:solidFill>
                <a:latin typeface="Times"/>
                <a:ea typeface="Times"/>
                <a:cs typeface="Times"/>
                <a:sym typeface="Times"/>
              </a:rPr>
              <a:t>74</a:t>
            </a:fld>
            <a:endParaRPr sz="1200" b="0">
              <a:solidFill>
                <a:schemeClr val="dk1"/>
              </a:solidFill>
              <a:latin typeface="Times"/>
              <a:ea typeface="Times"/>
              <a:cs typeface="Times"/>
              <a:sym typeface="Times"/>
            </a:endParaRPr>
          </a:p>
        </p:txBody>
      </p:sp>
      <p:sp>
        <p:nvSpPr>
          <p:cNvPr id="752" name="Shape 752"/>
          <p:cNvSpPr>
            <a:spLocks noGrp="1" noRot="1" noChangeAspect="1"/>
          </p:cNvSpPr>
          <p:nvPr>
            <p:ph type="sldImg" idx="2"/>
          </p:nvPr>
        </p:nvSpPr>
        <p:spPr>
          <a:xfrm>
            <a:off x="397565" y="685488"/>
            <a:ext cx="6062869"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753" name="Shape 753"/>
          <p:cNvSpPr txBox="1">
            <a:spLocks noGrp="1"/>
          </p:cNvSpPr>
          <p:nvPr>
            <p:ph type="body" idx="1"/>
          </p:nvPr>
        </p:nvSpPr>
        <p:spPr>
          <a:xfrm>
            <a:off x="686421" y="4344025"/>
            <a:ext cx="5485158" cy="4114488"/>
          </a:xfrm>
          <a:prstGeom prst="rect">
            <a:avLst/>
          </a:prstGeom>
          <a:noFill/>
          <a:ln>
            <a:noFill/>
          </a:ln>
        </p:spPr>
        <p:txBody>
          <a:bodyPr spcFirstLastPara="1" wrap="square" lIns="89600" tIns="44800" rIns="89600" bIns="44800" anchor="t" anchorCtr="0">
            <a:noAutofit/>
          </a:bodyPr>
          <a:lstStyle/>
          <a:p>
            <a:pPr marL="0" marR="0" lvl="0" indent="0" algn="l" rtl="0">
              <a:spcBef>
                <a:spcPts val="0"/>
              </a:spcBef>
              <a:spcAft>
                <a:spcPts val="0"/>
              </a:spcAft>
              <a:buNone/>
            </a:pPr>
            <a:r>
              <a:rPr lang="en-US" sz="1200" b="0" i="0" u="none" strike="noStrike" cap="none">
                <a:solidFill>
                  <a:schemeClr val="dk1"/>
                </a:solidFill>
                <a:latin typeface="Times"/>
                <a:ea typeface="Times"/>
                <a:cs typeface="Times"/>
                <a:sym typeface="Times"/>
              </a:rPr>
              <a:t>By picking industry standard components, Hydra leverages the best of the community technology and skill base, and concentrates its efforts on the value added workflows around digital asset management. </a:t>
            </a:r>
            <a:endParaRPr sz="1200" b="0" i="0" u="none" strike="noStrike" cap="none">
              <a:solidFill>
                <a:schemeClr val="dk1"/>
              </a:solidFill>
              <a:latin typeface="Times"/>
              <a:ea typeface="Times"/>
              <a:cs typeface="Times"/>
              <a:sym typeface="Times"/>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1"/>
        <p:cNvGrpSpPr/>
        <p:nvPr/>
      </p:nvGrpSpPr>
      <p:grpSpPr>
        <a:xfrm>
          <a:off x="0" y="0"/>
          <a:ext cx="0" cy="0"/>
          <a:chOff x="0" y="0"/>
          <a:chExt cx="0" cy="0"/>
        </a:xfrm>
      </p:grpSpPr>
      <p:sp>
        <p:nvSpPr>
          <p:cNvPr id="762" name="Shape 762"/>
          <p:cNvSpPr txBox="1">
            <a:spLocks noGrp="1"/>
          </p:cNvSpPr>
          <p:nvPr>
            <p:ph type="sldNum" idx="12"/>
          </p:nvPr>
        </p:nvSpPr>
        <p:spPr>
          <a:xfrm>
            <a:off x="3884026" y="8684926"/>
            <a:ext cx="2972421" cy="457513"/>
          </a:xfrm>
          <a:prstGeom prst="rect">
            <a:avLst/>
          </a:prstGeom>
          <a:noFill/>
          <a:ln>
            <a:noFill/>
          </a:ln>
        </p:spPr>
        <p:txBody>
          <a:bodyPr spcFirstLastPara="1" wrap="square" lIns="89600" tIns="44800" rIns="89600" bIns="44800" anchor="b" anchorCtr="0">
            <a:noAutofit/>
          </a:bodyPr>
          <a:lstStyle/>
          <a:p>
            <a:pPr marL="0" marR="0" lvl="0" indent="0" algn="r" rtl="0">
              <a:spcBef>
                <a:spcPts val="0"/>
              </a:spcBef>
              <a:spcAft>
                <a:spcPts val="0"/>
              </a:spcAft>
              <a:buNone/>
            </a:pPr>
            <a:fld id="{00000000-1234-1234-1234-123412341234}" type="slidenum">
              <a:rPr lang="en-US" sz="1200" b="0">
                <a:solidFill>
                  <a:schemeClr val="dk1"/>
                </a:solidFill>
                <a:latin typeface="Times"/>
                <a:ea typeface="Times"/>
                <a:cs typeface="Times"/>
                <a:sym typeface="Times"/>
              </a:rPr>
              <a:t>75</a:t>
            </a:fld>
            <a:endParaRPr sz="1200" b="0">
              <a:solidFill>
                <a:schemeClr val="dk1"/>
              </a:solidFill>
              <a:latin typeface="Times"/>
              <a:ea typeface="Times"/>
              <a:cs typeface="Times"/>
              <a:sym typeface="Times"/>
            </a:endParaRPr>
          </a:p>
        </p:txBody>
      </p:sp>
      <p:sp>
        <p:nvSpPr>
          <p:cNvPr id="763" name="Shape 763"/>
          <p:cNvSpPr>
            <a:spLocks noGrp="1" noRot="1" noChangeAspect="1"/>
          </p:cNvSpPr>
          <p:nvPr>
            <p:ph type="sldImg" idx="2"/>
          </p:nvPr>
        </p:nvSpPr>
        <p:spPr>
          <a:xfrm>
            <a:off x="397565" y="685488"/>
            <a:ext cx="6062869"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764" name="Shape 764"/>
          <p:cNvSpPr txBox="1">
            <a:spLocks noGrp="1"/>
          </p:cNvSpPr>
          <p:nvPr>
            <p:ph type="body" idx="1"/>
          </p:nvPr>
        </p:nvSpPr>
        <p:spPr>
          <a:xfrm>
            <a:off x="686421" y="4344025"/>
            <a:ext cx="5485158" cy="4114488"/>
          </a:xfrm>
          <a:prstGeom prst="rect">
            <a:avLst/>
          </a:prstGeom>
          <a:noFill/>
          <a:ln>
            <a:noFill/>
          </a:ln>
        </p:spPr>
        <p:txBody>
          <a:bodyPr spcFirstLastPara="1" wrap="square" lIns="89600" tIns="44800" rIns="89600" bIns="44800" anchor="t" anchorCtr="0">
            <a:noAutofit/>
          </a:bodyPr>
          <a:lstStyle/>
          <a:p>
            <a:pPr marL="0" marR="0" lvl="0" indent="0" algn="l" rtl="0">
              <a:spcBef>
                <a:spcPts val="0"/>
              </a:spcBef>
              <a:spcAft>
                <a:spcPts val="0"/>
              </a:spcAft>
              <a:buNone/>
            </a:pPr>
            <a:r>
              <a:rPr lang="en-US" sz="1200" b="0" i="0" u="none" strike="noStrike" cap="none">
                <a:solidFill>
                  <a:schemeClr val="dk1"/>
                </a:solidFill>
                <a:latin typeface="Times"/>
                <a:ea typeface="Times"/>
                <a:cs typeface="Times"/>
                <a:sym typeface="Times"/>
              </a:rPr>
              <a:t>By picking industry standard components, Hydra leverages the best of the community technology and skill base, and concentrates its efforts on the value added workflows around digital asset management. </a:t>
            </a:r>
            <a:endParaRPr sz="1200" b="0" i="0" u="none" strike="noStrike" cap="none">
              <a:solidFill>
                <a:schemeClr val="dk1"/>
              </a:solidFill>
              <a:latin typeface="Times"/>
              <a:ea typeface="Times"/>
              <a:cs typeface="Times"/>
              <a:sym typeface="Times"/>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3"/>
        <p:cNvGrpSpPr/>
        <p:nvPr/>
      </p:nvGrpSpPr>
      <p:grpSpPr>
        <a:xfrm>
          <a:off x="0" y="0"/>
          <a:ext cx="0" cy="0"/>
          <a:chOff x="0" y="0"/>
          <a:chExt cx="0" cy="0"/>
        </a:xfrm>
      </p:grpSpPr>
      <p:sp>
        <p:nvSpPr>
          <p:cNvPr id="774" name="Shape 774"/>
          <p:cNvSpPr txBox="1">
            <a:spLocks noGrp="1"/>
          </p:cNvSpPr>
          <p:nvPr>
            <p:ph type="sldNum" idx="12"/>
          </p:nvPr>
        </p:nvSpPr>
        <p:spPr>
          <a:xfrm>
            <a:off x="3884026" y="8684926"/>
            <a:ext cx="2972421" cy="457513"/>
          </a:xfrm>
          <a:prstGeom prst="rect">
            <a:avLst/>
          </a:prstGeom>
          <a:noFill/>
          <a:ln>
            <a:noFill/>
          </a:ln>
        </p:spPr>
        <p:txBody>
          <a:bodyPr spcFirstLastPara="1" wrap="square" lIns="89600" tIns="44800" rIns="89600" bIns="44800" anchor="b" anchorCtr="0">
            <a:noAutofit/>
          </a:bodyPr>
          <a:lstStyle/>
          <a:p>
            <a:pPr marL="0" marR="0" lvl="0" indent="0" algn="r" rtl="0">
              <a:spcBef>
                <a:spcPts val="0"/>
              </a:spcBef>
              <a:spcAft>
                <a:spcPts val="0"/>
              </a:spcAft>
              <a:buNone/>
            </a:pPr>
            <a:fld id="{00000000-1234-1234-1234-123412341234}" type="slidenum">
              <a:rPr lang="en-US" sz="1200" b="0">
                <a:solidFill>
                  <a:schemeClr val="dk1"/>
                </a:solidFill>
                <a:latin typeface="Times"/>
                <a:ea typeface="Times"/>
                <a:cs typeface="Times"/>
                <a:sym typeface="Times"/>
              </a:rPr>
              <a:t>76</a:t>
            </a:fld>
            <a:endParaRPr sz="1200" b="0">
              <a:solidFill>
                <a:schemeClr val="dk1"/>
              </a:solidFill>
              <a:latin typeface="Times"/>
              <a:ea typeface="Times"/>
              <a:cs typeface="Times"/>
              <a:sym typeface="Times"/>
            </a:endParaRPr>
          </a:p>
        </p:txBody>
      </p:sp>
      <p:sp>
        <p:nvSpPr>
          <p:cNvPr id="775" name="Shape 775"/>
          <p:cNvSpPr>
            <a:spLocks noGrp="1" noRot="1" noChangeAspect="1"/>
          </p:cNvSpPr>
          <p:nvPr>
            <p:ph type="sldImg" idx="2"/>
          </p:nvPr>
        </p:nvSpPr>
        <p:spPr>
          <a:xfrm>
            <a:off x="397565" y="685488"/>
            <a:ext cx="6062869"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776" name="Shape 776"/>
          <p:cNvSpPr txBox="1">
            <a:spLocks noGrp="1"/>
          </p:cNvSpPr>
          <p:nvPr>
            <p:ph type="body" idx="1"/>
          </p:nvPr>
        </p:nvSpPr>
        <p:spPr>
          <a:xfrm>
            <a:off x="686421" y="4344025"/>
            <a:ext cx="5485158" cy="4114488"/>
          </a:xfrm>
          <a:prstGeom prst="rect">
            <a:avLst/>
          </a:prstGeom>
          <a:noFill/>
          <a:ln>
            <a:noFill/>
          </a:ln>
        </p:spPr>
        <p:txBody>
          <a:bodyPr spcFirstLastPara="1" wrap="square" lIns="89600" tIns="44800" rIns="89600" bIns="44800" anchor="t" anchorCtr="0">
            <a:noAutofit/>
          </a:bodyPr>
          <a:lstStyle/>
          <a:p>
            <a:pPr marL="0" marR="0" lvl="0" indent="0" algn="l" rtl="0">
              <a:spcBef>
                <a:spcPts val="0"/>
              </a:spcBef>
              <a:spcAft>
                <a:spcPts val="0"/>
              </a:spcAft>
              <a:buNone/>
            </a:pPr>
            <a:r>
              <a:rPr lang="en-US" sz="1200" b="0" i="0" u="none" strike="noStrike" cap="none">
                <a:solidFill>
                  <a:schemeClr val="dk1"/>
                </a:solidFill>
                <a:latin typeface="Times"/>
                <a:ea typeface="Times"/>
                <a:cs typeface="Times"/>
                <a:sym typeface="Times"/>
              </a:rPr>
              <a:t>By picking industry standard components, Hydra leverages the best of the community technology and skill base, and concentrates its efforts on the value added workflows around digital asset management. </a:t>
            </a:r>
            <a:endParaRPr sz="1200" b="0" i="0" u="none" strike="noStrike" cap="none">
              <a:solidFill>
                <a:schemeClr val="dk1"/>
              </a:solidFill>
              <a:latin typeface="Times"/>
              <a:ea typeface="Times"/>
              <a:cs typeface="Times"/>
              <a:sym typeface="Times"/>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6"/>
        <p:cNvGrpSpPr/>
        <p:nvPr/>
      </p:nvGrpSpPr>
      <p:grpSpPr>
        <a:xfrm>
          <a:off x="0" y="0"/>
          <a:ext cx="0" cy="0"/>
          <a:chOff x="0" y="0"/>
          <a:chExt cx="0" cy="0"/>
        </a:xfrm>
      </p:grpSpPr>
      <p:sp>
        <p:nvSpPr>
          <p:cNvPr id="787" name="Shape 787"/>
          <p:cNvSpPr txBox="1">
            <a:spLocks noGrp="1"/>
          </p:cNvSpPr>
          <p:nvPr>
            <p:ph type="sldNum" idx="12"/>
          </p:nvPr>
        </p:nvSpPr>
        <p:spPr>
          <a:xfrm>
            <a:off x="3884026" y="8684926"/>
            <a:ext cx="2972421" cy="457513"/>
          </a:xfrm>
          <a:prstGeom prst="rect">
            <a:avLst/>
          </a:prstGeom>
          <a:noFill/>
          <a:ln>
            <a:noFill/>
          </a:ln>
        </p:spPr>
        <p:txBody>
          <a:bodyPr spcFirstLastPara="1" wrap="square" lIns="89600" tIns="44800" rIns="89600" bIns="44800" anchor="b" anchorCtr="0">
            <a:noAutofit/>
          </a:bodyPr>
          <a:lstStyle/>
          <a:p>
            <a:pPr marL="0" marR="0" lvl="0" indent="0" algn="r" rtl="0">
              <a:spcBef>
                <a:spcPts val="0"/>
              </a:spcBef>
              <a:spcAft>
                <a:spcPts val="0"/>
              </a:spcAft>
              <a:buNone/>
            </a:pPr>
            <a:fld id="{00000000-1234-1234-1234-123412341234}" type="slidenum">
              <a:rPr lang="en-US" sz="1200" b="0">
                <a:solidFill>
                  <a:schemeClr val="dk1"/>
                </a:solidFill>
                <a:latin typeface="Times"/>
                <a:ea typeface="Times"/>
                <a:cs typeface="Times"/>
                <a:sym typeface="Times"/>
              </a:rPr>
              <a:t>77</a:t>
            </a:fld>
            <a:endParaRPr sz="1200" b="0">
              <a:solidFill>
                <a:schemeClr val="dk1"/>
              </a:solidFill>
              <a:latin typeface="Times"/>
              <a:ea typeface="Times"/>
              <a:cs typeface="Times"/>
              <a:sym typeface="Times"/>
            </a:endParaRPr>
          </a:p>
        </p:txBody>
      </p:sp>
      <p:sp>
        <p:nvSpPr>
          <p:cNvPr id="788" name="Shape 788"/>
          <p:cNvSpPr>
            <a:spLocks noGrp="1" noRot="1" noChangeAspect="1"/>
          </p:cNvSpPr>
          <p:nvPr>
            <p:ph type="sldImg" idx="2"/>
          </p:nvPr>
        </p:nvSpPr>
        <p:spPr>
          <a:xfrm>
            <a:off x="397565" y="685488"/>
            <a:ext cx="6062869"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789" name="Shape 789"/>
          <p:cNvSpPr txBox="1">
            <a:spLocks noGrp="1"/>
          </p:cNvSpPr>
          <p:nvPr>
            <p:ph type="body" idx="1"/>
          </p:nvPr>
        </p:nvSpPr>
        <p:spPr>
          <a:xfrm>
            <a:off x="686421" y="4344025"/>
            <a:ext cx="5485158" cy="4114488"/>
          </a:xfrm>
          <a:prstGeom prst="rect">
            <a:avLst/>
          </a:prstGeom>
          <a:noFill/>
          <a:ln>
            <a:noFill/>
          </a:ln>
        </p:spPr>
        <p:txBody>
          <a:bodyPr spcFirstLastPara="1" wrap="square" lIns="89600" tIns="44800" rIns="89600" bIns="44800" anchor="t" anchorCtr="0">
            <a:noAutofit/>
          </a:bodyPr>
          <a:lstStyle/>
          <a:p>
            <a:pPr marL="0" marR="0" lvl="0" indent="0" algn="l" rtl="0">
              <a:spcBef>
                <a:spcPts val="0"/>
              </a:spcBef>
              <a:spcAft>
                <a:spcPts val="0"/>
              </a:spcAft>
              <a:buNone/>
            </a:pPr>
            <a:r>
              <a:rPr lang="en-US" sz="1200" b="0" i="0" u="none" strike="noStrike" cap="none">
                <a:solidFill>
                  <a:schemeClr val="dk1"/>
                </a:solidFill>
                <a:latin typeface="Times"/>
                <a:ea typeface="Times"/>
                <a:cs typeface="Times"/>
                <a:sym typeface="Times"/>
              </a:rPr>
              <a:t>By picking industry standard components, Hydra leverages the best of the community technology and skill base, and concentrates its efforts on the value added workflows around digital asset management. </a:t>
            </a:r>
            <a:endParaRPr sz="1200" b="0" i="0" u="none" strike="noStrike" cap="none">
              <a:solidFill>
                <a:schemeClr val="dk1"/>
              </a:solidFill>
              <a:latin typeface="Times"/>
              <a:ea typeface="Times"/>
              <a:cs typeface="Times"/>
              <a:sym typeface="Times"/>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0"/>
        <p:cNvGrpSpPr/>
        <p:nvPr/>
      </p:nvGrpSpPr>
      <p:grpSpPr>
        <a:xfrm>
          <a:off x="0" y="0"/>
          <a:ext cx="0" cy="0"/>
          <a:chOff x="0" y="0"/>
          <a:chExt cx="0" cy="0"/>
        </a:xfrm>
      </p:grpSpPr>
      <p:sp>
        <p:nvSpPr>
          <p:cNvPr id="801" name="Shape 801"/>
          <p:cNvSpPr txBox="1">
            <a:spLocks noGrp="1"/>
          </p:cNvSpPr>
          <p:nvPr>
            <p:ph type="sldNum" idx="12"/>
          </p:nvPr>
        </p:nvSpPr>
        <p:spPr>
          <a:xfrm>
            <a:off x="3884026" y="8684926"/>
            <a:ext cx="2972421" cy="457513"/>
          </a:xfrm>
          <a:prstGeom prst="rect">
            <a:avLst/>
          </a:prstGeom>
          <a:noFill/>
          <a:ln>
            <a:noFill/>
          </a:ln>
        </p:spPr>
        <p:txBody>
          <a:bodyPr spcFirstLastPara="1" wrap="square" lIns="89600" tIns="44800" rIns="89600" bIns="44800" anchor="b" anchorCtr="0">
            <a:noAutofit/>
          </a:bodyPr>
          <a:lstStyle/>
          <a:p>
            <a:pPr marL="0" marR="0" lvl="0" indent="0" algn="r" rtl="0">
              <a:spcBef>
                <a:spcPts val="0"/>
              </a:spcBef>
              <a:spcAft>
                <a:spcPts val="0"/>
              </a:spcAft>
              <a:buNone/>
            </a:pPr>
            <a:fld id="{00000000-1234-1234-1234-123412341234}" type="slidenum">
              <a:rPr lang="en-US" sz="1200" b="0">
                <a:solidFill>
                  <a:schemeClr val="dk1"/>
                </a:solidFill>
                <a:latin typeface="Times"/>
                <a:ea typeface="Times"/>
                <a:cs typeface="Times"/>
                <a:sym typeface="Times"/>
              </a:rPr>
              <a:t>78</a:t>
            </a:fld>
            <a:endParaRPr sz="1200" b="0">
              <a:solidFill>
                <a:schemeClr val="dk1"/>
              </a:solidFill>
              <a:latin typeface="Times"/>
              <a:ea typeface="Times"/>
              <a:cs typeface="Times"/>
              <a:sym typeface="Times"/>
            </a:endParaRPr>
          </a:p>
        </p:txBody>
      </p:sp>
      <p:sp>
        <p:nvSpPr>
          <p:cNvPr id="802" name="Shape 802"/>
          <p:cNvSpPr>
            <a:spLocks noGrp="1" noRot="1" noChangeAspect="1"/>
          </p:cNvSpPr>
          <p:nvPr>
            <p:ph type="sldImg" idx="2"/>
          </p:nvPr>
        </p:nvSpPr>
        <p:spPr>
          <a:xfrm>
            <a:off x="397565" y="685488"/>
            <a:ext cx="6062869"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803" name="Shape 803"/>
          <p:cNvSpPr txBox="1">
            <a:spLocks noGrp="1"/>
          </p:cNvSpPr>
          <p:nvPr>
            <p:ph type="body" idx="1"/>
          </p:nvPr>
        </p:nvSpPr>
        <p:spPr>
          <a:xfrm>
            <a:off x="686421" y="4344025"/>
            <a:ext cx="5485158" cy="4114488"/>
          </a:xfrm>
          <a:prstGeom prst="rect">
            <a:avLst/>
          </a:prstGeom>
          <a:noFill/>
          <a:ln>
            <a:noFill/>
          </a:ln>
        </p:spPr>
        <p:txBody>
          <a:bodyPr spcFirstLastPara="1" wrap="square" lIns="89600" tIns="44800" rIns="89600" bIns="44800" anchor="t" anchorCtr="0">
            <a:noAutofit/>
          </a:bodyPr>
          <a:lstStyle/>
          <a:p>
            <a:pPr marL="0" marR="0" lvl="0" indent="0" algn="l" rtl="0">
              <a:spcBef>
                <a:spcPts val="0"/>
              </a:spcBef>
              <a:spcAft>
                <a:spcPts val="0"/>
              </a:spcAft>
              <a:buNone/>
            </a:pPr>
            <a:r>
              <a:rPr lang="en-US" sz="1200" b="0" i="0" u="none" strike="noStrike" cap="none">
                <a:solidFill>
                  <a:schemeClr val="dk1"/>
                </a:solidFill>
                <a:latin typeface="Times"/>
                <a:ea typeface="Times"/>
                <a:cs typeface="Times"/>
                <a:sym typeface="Times"/>
              </a:rPr>
              <a:t>By picking industry standard components, Hydra leverages the best of the community technology and skill base, and concentrates its efforts on the value added workflows around digital asset management. </a:t>
            </a:r>
            <a:endParaRPr sz="1200" b="0" i="0" u="none" strike="noStrike" cap="none">
              <a:solidFill>
                <a:schemeClr val="dk1"/>
              </a:solidFill>
              <a:latin typeface="Times"/>
              <a:ea typeface="Times"/>
              <a:cs typeface="Times"/>
              <a:sym typeface="Times"/>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8"/>
        <p:cNvGrpSpPr/>
        <p:nvPr/>
      </p:nvGrpSpPr>
      <p:grpSpPr>
        <a:xfrm>
          <a:off x="0" y="0"/>
          <a:ext cx="0" cy="0"/>
          <a:chOff x="0" y="0"/>
          <a:chExt cx="0" cy="0"/>
        </a:xfrm>
      </p:grpSpPr>
      <p:sp>
        <p:nvSpPr>
          <p:cNvPr id="819" name="Shape 819"/>
          <p:cNvSpPr txBox="1">
            <a:spLocks noGrp="1"/>
          </p:cNvSpPr>
          <p:nvPr>
            <p:ph type="body" idx="1"/>
          </p:nvPr>
        </p:nvSpPr>
        <p:spPr>
          <a:xfrm>
            <a:off x="685683" y="4343016"/>
            <a:ext cx="5485461" cy="4113915"/>
          </a:xfrm>
          <a:prstGeom prst="rect">
            <a:avLst/>
          </a:prstGeom>
          <a:noFill/>
          <a:ln>
            <a:noFill/>
          </a:ln>
        </p:spPr>
        <p:txBody>
          <a:bodyPr spcFirstLastPara="1" wrap="square" lIns="0" tIns="89600" rIns="0" bIns="89600" anchor="t" anchorCtr="0">
            <a:noAutofit/>
          </a:bodyPr>
          <a:lstStyle/>
          <a:p>
            <a:pPr marL="215900" marR="0" lvl="0" indent="-215900" algn="l" rtl="0">
              <a:lnSpc>
                <a:spcPct val="115000"/>
              </a:lnSpc>
              <a:spcBef>
                <a:spcPts val="0"/>
              </a:spcBef>
              <a:spcAft>
                <a:spcPts val="0"/>
              </a:spcAft>
              <a:buNone/>
            </a:pPr>
            <a:r>
              <a:rPr lang="en-US" sz="1800" b="0" i="0" u="none" strike="noStrike" cap="none">
                <a:solidFill>
                  <a:srgbClr val="000000"/>
                </a:solidFill>
                <a:latin typeface="Arial"/>
                <a:ea typeface="Arial"/>
                <a:cs typeface="Arial"/>
                <a:sym typeface="Arial"/>
              </a:rPr>
              <a:t>The other major milestone over the past year was the decision to develop the repository using Sufia 7 code base as a starting point. Reasons for our selection are clear: </a:t>
            </a:r>
            <a:endParaRPr sz="1800" b="0" i="0" u="none" strike="noStrike" cap="none">
              <a:solidFill>
                <a:srgbClr val="000000"/>
              </a:solidFill>
              <a:latin typeface="Arial"/>
              <a:ea typeface="Arial"/>
              <a:cs typeface="Arial"/>
              <a:sym typeface="Arial"/>
            </a:endParaRPr>
          </a:p>
          <a:p>
            <a:pPr marL="215900" marR="0" lvl="0" indent="-215900" algn="l" rtl="0">
              <a:lnSpc>
                <a:spcPct val="115000"/>
              </a:lnSpc>
              <a:spcBef>
                <a:spcPts val="500"/>
              </a:spcBef>
              <a:spcAft>
                <a:spcPts val="0"/>
              </a:spcAft>
              <a:buNone/>
            </a:pPr>
            <a:endParaRPr sz="1800" b="0" i="0" u="none" strike="noStrike" cap="none">
              <a:solidFill>
                <a:srgbClr val="000000"/>
              </a:solidFill>
              <a:latin typeface="Arial"/>
              <a:ea typeface="Arial"/>
              <a:cs typeface="Arial"/>
              <a:sym typeface="Arial"/>
            </a:endParaRPr>
          </a:p>
          <a:p>
            <a:pPr marL="444500" marR="0" lvl="0" indent="-330200" algn="l" rtl="0">
              <a:lnSpc>
                <a:spcPct val="115000"/>
              </a:lnSpc>
              <a:spcBef>
                <a:spcPts val="500"/>
              </a:spcBef>
              <a:spcAft>
                <a:spcPts val="0"/>
              </a:spcAft>
              <a:buClr>
                <a:srgbClr val="000000"/>
              </a:buClr>
              <a:buSzPts val="1800"/>
              <a:buFont typeface="Noto Sans Symbols"/>
              <a:buChar char="-"/>
            </a:pPr>
            <a:r>
              <a:rPr lang="en-US" sz="1800" b="0" i="0" u="none" strike="noStrike" cap="none">
                <a:solidFill>
                  <a:srgbClr val="000000"/>
                </a:solidFill>
                <a:latin typeface="Arial"/>
                <a:ea typeface="Arial"/>
                <a:cs typeface="Arial"/>
                <a:sym typeface="Arial"/>
              </a:rPr>
              <a:t>Many of the requirements revealed in the design process were already satisfied in Sufia features,</a:t>
            </a:r>
            <a:endParaRPr sz="1800" b="0" i="0" u="none" strike="noStrike" cap="none">
              <a:solidFill>
                <a:srgbClr val="000000"/>
              </a:solidFill>
              <a:latin typeface="Arial"/>
              <a:ea typeface="Arial"/>
              <a:cs typeface="Arial"/>
              <a:sym typeface="Arial"/>
            </a:endParaRPr>
          </a:p>
          <a:p>
            <a:pPr marL="0" marR="0" lvl="0" indent="0" algn="l" rtl="0">
              <a:lnSpc>
                <a:spcPct val="115000"/>
              </a:lnSpc>
              <a:spcBef>
                <a:spcPts val="500"/>
              </a:spcBef>
              <a:spcAft>
                <a:spcPts val="0"/>
              </a:spcAft>
              <a:buNone/>
            </a:pPr>
            <a:endParaRPr sz="1800" b="0" i="0" u="none" strike="noStrike" cap="none">
              <a:solidFill>
                <a:srgbClr val="000000"/>
              </a:solidFill>
              <a:latin typeface="Arial"/>
              <a:ea typeface="Arial"/>
              <a:cs typeface="Arial"/>
              <a:sym typeface="Arial"/>
            </a:endParaRPr>
          </a:p>
          <a:p>
            <a:pPr marL="444500" marR="0" lvl="0" indent="-330200" algn="l" rtl="0">
              <a:lnSpc>
                <a:spcPct val="115000"/>
              </a:lnSpc>
              <a:spcBef>
                <a:spcPts val="500"/>
              </a:spcBef>
              <a:spcAft>
                <a:spcPts val="0"/>
              </a:spcAft>
              <a:buClr>
                <a:srgbClr val="000000"/>
              </a:buClr>
              <a:buSzPts val="1800"/>
              <a:buFont typeface="Noto Sans Symbols"/>
              <a:buChar char="-"/>
            </a:pPr>
            <a:r>
              <a:rPr lang="en-US" sz="1800" b="0" i="0" u="none" strike="noStrike" cap="none">
                <a:solidFill>
                  <a:srgbClr val="000000"/>
                </a:solidFill>
                <a:latin typeface="Arial"/>
                <a:ea typeface="Arial"/>
                <a:cs typeface="Arial"/>
                <a:sym typeface="Arial"/>
              </a:rPr>
              <a:t>Its support for complex objects represented in PCDM data models with Fedora 4 provides both the natural foundation and direction that the Hydra-in-a-Box project needed out of the gate</a:t>
            </a:r>
            <a:endParaRPr sz="1800" b="0" i="0" u="none" strike="noStrike" cap="none">
              <a:solidFill>
                <a:srgbClr val="000000"/>
              </a:solidFill>
              <a:latin typeface="Arial"/>
              <a:ea typeface="Arial"/>
              <a:cs typeface="Arial"/>
              <a:sym typeface="Arial"/>
            </a:endParaRPr>
          </a:p>
          <a:p>
            <a:pPr marL="0" marR="0" lvl="0" indent="0" algn="l" rtl="0">
              <a:lnSpc>
                <a:spcPct val="115000"/>
              </a:lnSpc>
              <a:spcBef>
                <a:spcPts val="500"/>
              </a:spcBef>
              <a:spcAft>
                <a:spcPts val="0"/>
              </a:spcAft>
              <a:buNone/>
            </a:pPr>
            <a:endParaRPr sz="1800" b="0" i="0" u="none" strike="noStrike" cap="none">
              <a:solidFill>
                <a:srgbClr val="000000"/>
              </a:solidFill>
              <a:latin typeface="Arial"/>
              <a:ea typeface="Arial"/>
              <a:cs typeface="Arial"/>
              <a:sym typeface="Arial"/>
            </a:endParaRPr>
          </a:p>
          <a:p>
            <a:pPr marL="444500" marR="0" lvl="0" indent="-330200" algn="l" rtl="0">
              <a:lnSpc>
                <a:spcPct val="115000"/>
              </a:lnSpc>
              <a:spcBef>
                <a:spcPts val="500"/>
              </a:spcBef>
              <a:spcAft>
                <a:spcPts val="0"/>
              </a:spcAft>
              <a:buClr>
                <a:srgbClr val="000000"/>
              </a:buClr>
              <a:buSzPts val="1800"/>
              <a:buFont typeface="Noto Sans Symbols"/>
              <a:buChar char="-"/>
            </a:pPr>
            <a:r>
              <a:rPr lang="en-US" sz="1800" b="0" i="0" u="none" strike="noStrike" cap="none">
                <a:solidFill>
                  <a:srgbClr val="000000"/>
                </a:solidFill>
                <a:latin typeface="Arial"/>
                <a:ea typeface="Arial"/>
                <a:cs typeface="Arial"/>
                <a:sym typeface="Arial"/>
              </a:rPr>
              <a:t>And the fact that Sufia is one of the most actively maintained and widely used Hydra gems is an indicator of its good health. </a:t>
            </a:r>
            <a:endParaRPr sz="1800" b="0" i="0" u="none" strike="noStrike" cap="none">
              <a:solidFill>
                <a:srgbClr val="000000"/>
              </a:solidFill>
              <a:latin typeface="Arial"/>
              <a:ea typeface="Arial"/>
              <a:cs typeface="Arial"/>
              <a:sym typeface="Arial"/>
            </a:endParaRPr>
          </a:p>
          <a:p>
            <a:pPr marL="0" marR="0" lvl="0" indent="0" algn="l" rtl="0">
              <a:lnSpc>
                <a:spcPct val="115000"/>
              </a:lnSpc>
              <a:spcBef>
                <a:spcPts val="500"/>
              </a:spcBef>
              <a:spcAft>
                <a:spcPts val="0"/>
              </a:spcAft>
              <a:buNone/>
            </a:pPr>
            <a:endParaRPr sz="1800" b="0" i="0" u="none" strike="noStrike" cap="none">
              <a:solidFill>
                <a:srgbClr val="000000"/>
              </a:solidFill>
              <a:latin typeface="Arial"/>
              <a:ea typeface="Arial"/>
              <a:cs typeface="Arial"/>
              <a:sym typeface="Arial"/>
            </a:endParaRPr>
          </a:p>
        </p:txBody>
      </p:sp>
      <p:sp>
        <p:nvSpPr>
          <p:cNvPr id="820" name="Shape 820"/>
          <p:cNvSpPr>
            <a:spLocks noGrp="1" noRot="1" noChangeAspect="1"/>
          </p:cNvSpPr>
          <p:nvPr>
            <p:ph type="sldImg" idx="2"/>
          </p:nvPr>
        </p:nvSpPr>
        <p:spPr>
          <a:xfrm>
            <a:off x="397565" y="685488"/>
            <a:ext cx="6062869"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Shape 180"/>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1" name="Shape 18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4"/>
        <p:cNvGrpSpPr/>
        <p:nvPr/>
      </p:nvGrpSpPr>
      <p:grpSpPr>
        <a:xfrm>
          <a:off x="0" y="0"/>
          <a:ext cx="0" cy="0"/>
          <a:chOff x="0" y="0"/>
          <a:chExt cx="0" cy="0"/>
        </a:xfrm>
      </p:grpSpPr>
      <p:sp>
        <p:nvSpPr>
          <p:cNvPr id="825" name="Shape 825"/>
          <p:cNvSpPr txBox="1">
            <a:spLocks noGrp="1"/>
          </p:cNvSpPr>
          <p:nvPr>
            <p:ph type="sldNum" idx="12"/>
          </p:nvPr>
        </p:nvSpPr>
        <p:spPr>
          <a:xfrm>
            <a:off x="3884026" y="8684926"/>
            <a:ext cx="2972421" cy="457513"/>
          </a:xfrm>
          <a:prstGeom prst="rect">
            <a:avLst/>
          </a:prstGeom>
          <a:noFill/>
          <a:ln>
            <a:noFill/>
          </a:ln>
        </p:spPr>
        <p:txBody>
          <a:bodyPr spcFirstLastPara="1" wrap="square" lIns="89600" tIns="44800" rIns="89600" bIns="44800" anchor="b" anchorCtr="0">
            <a:noAutofit/>
          </a:bodyPr>
          <a:lstStyle/>
          <a:p>
            <a:pPr marL="0" marR="0" lvl="0" indent="0" algn="r" rtl="0">
              <a:spcBef>
                <a:spcPts val="0"/>
              </a:spcBef>
              <a:spcAft>
                <a:spcPts val="0"/>
              </a:spcAft>
              <a:buNone/>
            </a:pPr>
            <a:fld id="{00000000-1234-1234-1234-123412341234}" type="slidenum">
              <a:rPr lang="en-US" sz="1200" b="0">
                <a:solidFill>
                  <a:schemeClr val="dk1"/>
                </a:solidFill>
                <a:latin typeface="Times"/>
                <a:ea typeface="Times"/>
                <a:cs typeface="Times"/>
                <a:sym typeface="Times"/>
              </a:rPr>
              <a:t>80</a:t>
            </a:fld>
            <a:endParaRPr sz="1200" b="0">
              <a:solidFill>
                <a:schemeClr val="dk1"/>
              </a:solidFill>
              <a:latin typeface="Times"/>
              <a:ea typeface="Times"/>
              <a:cs typeface="Times"/>
              <a:sym typeface="Times"/>
            </a:endParaRPr>
          </a:p>
        </p:txBody>
      </p:sp>
      <p:sp>
        <p:nvSpPr>
          <p:cNvPr id="826" name="Shape 826"/>
          <p:cNvSpPr>
            <a:spLocks noGrp="1" noRot="1" noChangeAspect="1"/>
          </p:cNvSpPr>
          <p:nvPr>
            <p:ph type="sldImg" idx="2"/>
          </p:nvPr>
        </p:nvSpPr>
        <p:spPr>
          <a:xfrm>
            <a:off x="397565" y="685488"/>
            <a:ext cx="6062869"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827" name="Shape 827"/>
          <p:cNvSpPr txBox="1">
            <a:spLocks noGrp="1"/>
          </p:cNvSpPr>
          <p:nvPr>
            <p:ph type="body" idx="1"/>
          </p:nvPr>
        </p:nvSpPr>
        <p:spPr>
          <a:xfrm>
            <a:off x="686421" y="4344025"/>
            <a:ext cx="5485158" cy="4114488"/>
          </a:xfrm>
          <a:prstGeom prst="rect">
            <a:avLst/>
          </a:prstGeom>
          <a:noFill/>
          <a:ln>
            <a:noFill/>
          </a:ln>
        </p:spPr>
        <p:txBody>
          <a:bodyPr spcFirstLastPara="1" wrap="square" lIns="89600" tIns="44800" rIns="89600" bIns="44800" anchor="t" anchorCtr="0">
            <a:noAutofit/>
          </a:bodyPr>
          <a:lstStyle/>
          <a:p>
            <a:pPr marL="0" marR="0" lvl="0" indent="0" algn="l" rtl="0">
              <a:spcBef>
                <a:spcPts val="0"/>
              </a:spcBef>
              <a:spcAft>
                <a:spcPts val="0"/>
              </a:spcAft>
              <a:buNone/>
            </a:pPr>
            <a:endParaRPr sz="1200" b="0" i="0" u="none" strike="noStrike" cap="none">
              <a:solidFill>
                <a:schemeClr val="dk1"/>
              </a:solidFill>
              <a:latin typeface="Times"/>
              <a:ea typeface="Times"/>
              <a:cs typeface="Times"/>
              <a:sym typeface="Times"/>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2"/>
        <p:cNvGrpSpPr/>
        <p:nvPr/>
      </p:nvGrpSpPr>
      <p:grpSpPr>
        <a:xfrm>
          <a:off x="0" y="0"/>
          <a:ext cx="0" cy="0"/>
          <a:chOff x="0" y="0"/>
          <a:chExt cx="0" cy="0"/>
        </a:xfrm>
      </p:grpSpPr>
      <p:sp>
        <p:nvSpPr>
          <p:cNvPr id="833" name="Shape 833"/>
          <p:cNvSpPr txBox="1">
            <a:spLocks noGrp="1"/>
          </p:cNvSpPr>
          <p:nvPr>
            <p:ph type="sldNum" idx="12"/>
          </p:nvPr>
        </p:nvSpPr>
        <p:spPr>
          <a:xfrm>
            <a:off x="3884026" y="8684926"/>
            <a:ext cx="2972421" cy="457513"/>
          </a:xfrm>
          <a:prstGeom prst="rect">
            <a:avLst/>
          </a:prstGeom>
          <a:noFill/>
          <a:ln>
            <a:noFill/>
          </a:ln>
        </p:spPr>
        <p:txBody>
          <a:bodyPr spcFirstLastPara="1" wrap="square" lIns="89600" tIns="44800" rIns="89600" bIns="44800" anchor="b" anchorCtr="0">
            <a:noAutofit/>
          </a:bodyPr>
          <a:lstStyle/>
          <a:p>
            <a:pPr marL="0" marR="0" lvl="0" indent="0" algn="r" rtl="0">
              <a:spcBef>
                <a:spcPts val="0"/>
              </a:spcBef>
              <a:spcAft>
                <a:spcPts val="0"/>
              </a:spcAft>
              <a:buNone/>
            </a:pPr>
            <a:fld id="{00000000-1234-1234-1234-123412341234}" type="slidenum">
              <a:rPr lang="en-US" sz="1200" b="0">
                <a:solidFill>
                  <a:schemeClr val="dk1"/>
                </a:solidFill>
                <a:latin typeface="Times"/>
                <a:ea typeface="Times"/>
                <a:cs typeface="Times"/>
                <a:sym typeface="Times"/>
              </a:rPr>
              <a:t>81</a:t>
            </a:fld>
            <a:endParaRPr sz="1200" b="0">
              <a:solidFill>
                <a:schemeClr val="dk1"/>
              </a:solidFill>
              <a:latin typeface="Times"/>
              <a:ea typeface="Times"/>
              <a:cs typeface="Times"/>
              <a:sym typeface="Times"/>
            </a:endParaRPr>
          </a:p>
        </p:txBody>
      </p:sp>
      <p:sp>
        <p:nvSpPr>
          <p:cNvPr id="834" name="Shape 834"/>
          <p:cNvSpPr>
            <a:spLocks noGrp="1" noRot="1" noChangeAspect="1"/>
          </p:cNvSpPr>
          <p:nvPr>
            <p:ph type="sldImg" idx="2"/>
          </p:nvPr>
        </p:nvSpPr>
        <p:spPr>
          <a:xfrm>
            <a:off x="397565" y="685488"/>
            <a:ext cx="6062869"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835" name="Shape 835"/>
          <p:cNvSpPr txBox="1">
            <a:spLocks noGrp="1"/>
          </p:cNvSpPr>
          <p:nvPr>
            <p:ph type="body" idx="1"/>
          </p:nvPr>
        </p:nvSpPr>
        <p:spPr>
          <a:xfrm>
            <a:off x="686421" y="4344025"/>
            <a:ext cx="5485158" cy="4114488"/>
          </a:xfrm>
          <a:prstGeom prst="rect">
            <a:avLst/>
          </a:prstGeom>
          <a:noFill/>
          <a:ln>
            <a:noFill/>
          </a:ln>
        </p:spPr>
        <p:txBody>
          <a:bodyPr spcFirstLastPara="1" wrap="square" lIns="89600" tIns="44800" rIns="89600" bIns="44800" anchor="t" anchorCtr="0">
            <a:noAutofit/>
          </a:bodyPr>
          <a:lstStyle/>
          <a:p>
            <a:pPr marL="0" marR="0" lvl="0" indent="0" algn="l" rtl="0">
              <a:spcBef>
                <a:spcPts val="0"/>
              </a:spcBef>
              <a:spcAft>
                <a:spcPts val="0"/>
              </a:spcAft>
              <a:buNone/>
            </a:pPr>
            <a:endParaRPr sz="1200" b="0" i="0" u="none" strike="noStrike" cap="none">
              <a:solidFill>
                <a:schemeClr val="dk1"/>
              </a:solidFill>
              <a:latin typeface="Times"/>
              <a:ea typeface="Times"/>
              <a:cs typeface="Times"/>
              <a:sym typeface="Times"/>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0"/>
        <p:cNvGrpSpPr/>
        <p:nvPr/>
      </p:nvGrpSpPr>
      <p:grpSpPr>
        <a:xfrm>
          <a:off x="0" y="0"/>
          <a:ext cx="0" cy="0"/>
          <a:chOff x="0" y="0"/>
          <a:chExt cx="0" cy="0"/>
        </a:xfrm>
      </p:grpSpPr>
      <p:sp>
        <p:nvSpPr>
          <p:cNvPr id="841" name="Shape 841"/>
          <p:cNvSpPr txBox="1">
            <a:spLocks noGrp="1"/>
          </p:cNvSpPr>
          <p:nvPr>
            <p:ph type="sldNum" idx="12"/>
          </p:nvPr>
        </p:nvSpPr>
        <p:spPr>
          <a:xfrm>
            <a:off x="3884026" y="8684926"/>
            <a:ext cx="2972421" cy="457513"/>
          </a:xfrm>
          <a:prstGeom prst="rect">
            <a:avLst/>
          </a:prstGeom>
          <a:noFill/>
          <a:ln>
            <a:noFill/>
          </a:ln>
        </p:spPr>
        <p:txBody>
          <a:bodyPr spcFirstLastPara="1" wrap="square" lIns="89600" tIns="44800" rIns="89600" bIns="44800" anchor="b" anchorCtr="0">
            <a:noAutofit/>
          </a:bodyPr>
          <a:lstStyle/>
          <a:p>
            <a:pPr marL="0" marR="0" lvl="0" indent="0" algn="r" rtl="0">
              <a:spcBef>
                <a:spcPts val="0"/>
              </a:spcBef>
              <a:spcAft>
                <a:spcPts val="0"/>
              </a:spcAft>
              <a:buNone/>
            </a:pPr>
            <a:fld id="{00000000-1234-1234-1234-123412341234}" type="slidenum">
              <a:rPr lang="en-US" sz="1200" b="0">
                <a:solidFill>
                  <a:schemeClr val="dk1"/>
                </a:solidFill>
                <a:latin typeface="Times"/>
                <a:ea typeface="Times"/>
                <a:cs typeface="Times"/>
                <a:sym typeface="Times"/>
              </a:rPr>
              <a:t>82</a:t>
            </a:fld>
            <a:endParaRPr sz="1200" b="0">
              <a:solidFill>
                <a:schemeClr val="dk1"/>
              </a:solidFill>
              <a:latin typeface="Times"/>
              <a:ea typeface="Times"/>
              <a:cs typeface="Times"/>
              <a:sym typeface="Times"/>
            </a:endParaRPr>
          </a:p>
        </p:txBody>
      </p:sp>
      <p:sp>
        <p:nvSpPr>
          <p:cNvPr id="842" name="Shape 842"/>
          <p:cNvSpPr>
            <a:spLocks noGrp="1" noRot="1" noChangeAspect="1"/>
          </p:cNvSpPr>
          <p:nvPr>
            <p:ph type="sldImg" idx="2"/>
          </p:nvPr>
        </p:nvSpPr>
        <p:spPr>
          <a:xfrm>
            <a:off x="397565" y="685488"/>
            <a:ext cx="6062869"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843" name="Shape 843"/>
          <p:cNvSpPr txBox="1">
            <a:spLocks noGrp="1"/>
          </p:cNvSpPr>
          <p:nvPr>
            <p:ph type="body" idx="1"/>
          </p:nvPr>
        </p:nvSpPr>
        <p:spPr>
          <a:xfrm>
            <a:off x="686421" y="4344025"/>
            <a:ext cx="5485158" cy="4114488"/>
          </a:xfrm>
          <a:prstGeom prst="rect">
            <a:avLst/>
          </a:prstGeom>
          <a:noFill/>
          <a:ln>
            <a:noFill/>
          </a:ln>
        </p:spPr>
        <p:txBody>
          <a:bodyPr spcFirstLastPara="1" wrap="square" lIns="89600" tIns="44800" rIns="89600" bIns="44800" anchor="t" anchorCtr="0">
            <a:noAutofit/>
          </a:bodyPr>
          <a:lstStyle/>
          <a:p>
            <a:pPr marL="0" marR="0" lvl="0" indent="0" algn="l" rtl="0">
              <a:spcBef>
                <a:spcPts val="0"/>
              </a:spcBef>
              <a:spcAft>
                <a:spcPts val="0"/>
              </a:spcAft>
              <a:buNone/>
            </a:pPr>
            <a:endParaRPr sz="1200" b="0" i="0" u="none" strike="noStrike" cap="none">
              <a:solidFill>
                <a:schemeClr val="dk1"/>
              </a:solidFill>
              <a:latin typeface="Times"/>
              <a:ea typeface="Times"/>
              <a:cs typeface="Times"/>
              <a:sym typeface="Times"/>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7"/>
        <p:cNvGrpSpPr/>
        <p:nvPr/>
      </p:nvGrpSpPr>
      <p:grpSpPr>
        <a:xfrm>
          <a:off x="0" y="0"/>
          <a:ext cx="0" cy="0"/>
          <a:chOff x="0" y="0"/>
          <a:chExt cx="0" cy="0"/>
        </a:xfrm>
      </p:grpSpPr>
      <p:sp>
        <p:nvSpPr>
          <p:cNvPr id="848" name="Shape 848"/>
          <p:cNvSpPr txBox="1">
            <a:spLocks noGrp="1"/>
          </p:cNvSpPr>
          <p:nvPr>
            <p:ph type="sldNum" idx="12"/>
          </p:nvPr>
        </p:nvSpPr>
        <p:spPr>
          <a:xfrm>
            <a:off x="3884026" y="8684926"/>
            <a:ext cx="2972421" cy="457513"/>
          </a:xfrm>
          <a:prstGeom prst="rect">
            <a:avLst/>
          </a:prstGeom>
          <a:noFill/>
          <a:ln>
            <a:noFill/>
          </a:ln>
        </p:spPr>
        <p:txBody>
          <a:bodyPr spcFirstLastPara="1" wrap="square" lIns="89600" tIns="44800" rIns="89600" bIns="44800" anchor="b" anchorCtr="0">
            <a:noAutofit/>
          </a:bodyPr>
          <a:lstStyle/>
          <a:p>
            <a:pPr marL="0" marR="0" lvl="0" indent="0" algn="r" rtl="0">
              <a:spcBef>
                <a:spcPts val="0"/>
              </a:spcBef>
              <a:spcAft>
                <a:spcPts val="0"/>
              </a:spcAft>
              <a:buNone/>
            </a:pPr>
            <a:fld id="{00000000-1234-1234-1234-123412341234}" type="slidenum">
              <a:rPr lang="en-US" sz="1200" b="0">
                <a:solidFill>
                  <a:schemeClr val="dk1"/>
                </a:solidFill>
                <a:latin typeface="Times"/>
                <a:ea typeface="Times"/>
                <a:cs typeface="Times"/>
                <a:sym typeface="Times"/>
              </a:rPr>
              <a:t>83</a:t>
            </a:fld>
            <a:endParaRPr sz="1200" b="0">
              <a:solidFill>
                <a:schemeClr val="dk1"/>
              </a:solidFill>
              <a:latin typeface="Times"/>
              <a:ea typeface="Times"/>
              <a:cs typeface="Times"/>
              <a:sym typeface="Times"/>
            </a:endParaRPr>
          </a:p>
        </p:txBody>
      </p:sp>
      <p:sp>
        <p:nvSpPr>
          <p:cNvPr id="849" name="Shape 849"/>
          <p:cNvSpPr>
            <a:spLocks noGrp="1" noRot="1" noChangeAspect="1"/>
          </p:cNvSpPr>
          <p:nvPr>
            <p:ph type="sldImg" idx="2"/>
          </p:nvPr>
        </p:nvSpPr>
        <p:spPr>
          <a:xfrm>
            <a:off x="397565" y="685488"/>
            <a:ext cx="6062869"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850" name="Shape 850"/>
          <p:cNvSpPr txBox="1">
            <a:spLocks noGrp="1"/>
          </p:cNvSpPr>
          <p:nvPr>
            <p:ph type="body" idx="1"/>
          </p:nvPr>
        </p:nvSpPr>
        <p:spPr>
          <a:xfrm>
            <a:off x="686421" y="4344025"/>
            <a:ext cx="5485158" cy="4114488"/>
          </a:xfrm>
          <a:prstGeom prst="rect">
            <a:avLst/>
          </a:prstGeom>
          <a:noFill/>
          <a:ln>
            <a:noFill/>
          </a:ln>
        </p:spPr>
        <p:txBody>
          <a:bodyPr spcFirstLastPara="1" wrap="square" lIns="89600" tIns="44800" rIns="89600" bIns="44800" anchor="t" anchorCtr="0">
            <a:noAutofit/>
          </a:bodyPr>
          <a:lstStyle/>
          <a:p>
            <a:pPr marL="0" marR="0" lvl="0" indent="0" algn="l" rtl="0">
              <a:spcBef>
                <a:spcPts val="0"/>
              </a:spcBef>
              <a:spcAft>
                <a:spcPts val="0"/>
              </a:spcAft>
              <a:buNone/>
            </a:pPr>
            <a:endParaRPr sz="1200" b="0" i="0" u="none" strike="noStrike" cap="none">
              <a:solidFill>
                <a:schemeClr val="dk1"/>
              </a:solidFill>
              <a:latin typeface="Times"/>
              <a:ea typeface="Times"/>
              <a:cs typeface="Times"/>
              <a:sym typeface="Times"/>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4"/>
        <p:cNvGrpSpPr/>
        <p:nvPr/>
      </p:nvGrpSpPr>
      <p:grpSpPr>
        <a:xfrm>
          <a:off x="0" y="0"/>
          <a:ext cx="0" cy="0"/>
          <a:chOff x="0" y="0"/>
          <a:chExt cx="0" cy="0"/>
        </a:xfrm>
      </p:grpSpPr>
      <p:sp>
        <p:nvSpPr>
          <p:cNvPr id="855" name="Shape 855"/>
          <p:cNvSpPr txBox="1">
            <a:spLocks noGrp="1"/>
          </p:cNvSpPr>
          <p:nvPr>
            <p:ph type="sldNum" idx="12"/>
          </p:nvPr>
        </p:nvSpPr>
        <p:spPr>
          <a:xfrm>
            <a:off x="3884026" y="8684926"/>
            <a:ext cx="2972421" cy="457513"/>
          </a:xfrm>
          <a:prstGeom prst="rect">
            <a:avLst/>
          </a:prstGeom>
          <a:noFill/>
          <a:ln>
            <a:noFill/>
          </a:ln>
        </p:spPr>
        <p:txBody>
          <a:bodyPr spcFirstLastPara="1" wrap="square" lIns="89600" tIns="44800" rIns="89600" bIns="44800" anchor="b" anchorCtr="0">
            <a:noAutofit/>
          </a:bodyPr>
          <a:lstStyle/>
          <a:p>
            <a:pPr marL="0" marR="0" lvl="0" indent="0" algn="r" rtl="0">
              <a:spcBef>
                <a:spcPts val="0"/>
              </a:spcBef>
              <a:spcAft>
                <a:spcPts val="0"/>
              </a:spcAft>
              <a:buNone/>
            </a:pPr>
            <a:fld id="{00000000-1234-1234-1234-123412341234}" type="slidenum">
              <a:rPr lang="en-US" sz="1200" b="0">
                <a:solidFill>
                  <a:schemeClr val="dk1"/>
                </a:solidFill>
                <a:latin typeface="Times"/>
                <a:ea typeface="Times"/>
                <a:cs typeface="Times"/>
                <a:sym typeface="Times"/>
              </a:rPr>
              <a:t>84</a:t>
            </a:fld>
            <a:endParaRPr sz="1200" b="0">
              <a:solidFill>
                <a:schemeClr val="dk1"/>
              </a:solidFill>
              <a:latin typeface="Times"/>
              <a:ea typeface="Times"/>
              <a:cs typeface="Times"/>
              <a:sym typeface="Times"/>
            </a:endParaRPr>
          </a:p>
        </p:txBody>
      </p:sp>
      <p:sp>
        <p:nvSpPr>
          <p:cNvPr id="856" name="Shape 856"/>
          <p:cNvSpPr>
            <a:spLocks noGrp="1" noRot="1" noChangeAspect="1"/>
          </p:cNvSpPr>
          <p:nvPr>
            <p:ph type="sldImg" idx="2"/>
          </p:nvPr>
        </p:nvSpPr>
        <p:spPr>
          <a:xfrm>
            <a:off x="397565" y="685488"/>
            <a:ext cx="6062869"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857" name="Shape 857"/>
          <p:cNvSpPr txBox="1">
            <a:spLocks noGrp="1"/>
          </p:cNvSpPr>
          <p:nvPr>
            <p:ph type="body" idx="1"/>
          </p:nvPr>
        </p:nvSpPr>
        <p:spPr>
          <a:xfrm>
            <a:off x="686421" y="4344025"/>
            <a:ext cx="5485158" cy="4114488"/>
          </a:xfrm>
          <a:prstGeom prst="rect">
            <a:avLst/>
          </a:prstGeom>
          <a:noFill/>
          <a:ln>
            <a:noFill/>
          </a:ln>
        </p:spPr>
        <p:txBody>
          <a:bodyPr spcFirstLastPara="1" wrap="square" lIns="89600" tIns="44800" rIns="89600" bIns="44800" anchor="t" anchorCtr="0">
            <a:noAutofit/>
          </a:bodyPr>
          <a:lstStyle/>
          <a:p>
            <a:pPr marL="0" marR="0" lvl="0" indent="0" algn="l" rtl="0">
              <a:spcBef>
                <a:spcPts val="0"/>
              </a:spcBef>
              <a:spcAft>
                <a:spcPts val="0"/>
              </a:spcAft>
              <a:buNone/>
            </a:pPr>
            <a:endParaRPr sz="1200" b="0" i="0" u="none" strike="noStrike" cap="none">
              <a:solidFill>
                <a:schemeClr val="dk1"/>
              </a:solidFill>
              <a:latin typeface="Times"/>
              <a:ea typeface="Times"/>
              <a:cs typeface="Times"/>
              <a:sym typeface="Times"/>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2"/>
        <p:cNvGrpSpPr/>
        <p:nvPr/>
      </p:nvGrpSpPr>
      <p:grpSpPr>
        <a:xfrm>
          <a:off x="0" y="0"/>
          <a:ext cx="0" cy="0"/>
          <a:chOff x="0" y="0"/>
          <a:chExt cx="0" cy="0"/>
        </a:xfrm>
      </p:grpSpPr>
      <p:sp>
        <p:nvSpPr>
          <p:cNvPr id="863" name="Shape 863"/>
          <p:cNvSpPr txBox="1">
            <a:spLocks noGrp="1"/>
          </p:cNvSpPr>
          <p:nvPr>
            <p:ph type="sldNum" idx="12"/>
          </p:nvPr>
        </p:nvSpPr>
        <p:spPr>
          <a:xfrm>
            <a:off x="3884026" y="8684926"/>
            <a:ext cx="2972421" cy="457513"/>
          </a:xfrm>
          <a:prstGeom prst="rect">
            <a:avLst/>
          </a:prstGeom>
          <a:noFill/>
          <a:ln>
            <a:noFill/>
          </a:ln>
        </p:spPr>
        <p:txBody>
          <a:bodyPr spcFirstLastPara="1" wrap="square" lIns="89600" tIns="44800" rIns="89600" bIns="44800" anchor="b" anchorCtr="0">
            <a:noAutofit/>
          </a:bodyPr>
          <a:lstStyle/>
          <a:p>
            <a:pPr marL="0" marR="0" lvl="0" indent="0" algn="r" rtl="0">
              <a:spcBef>
                <a:spcPts val="0"/>
              </a:spcBef>
              <a:spcAft>
                <a:spcPts val="0"/>
              </a:spcAft>
              <a:buNone/>
            </a:pPr>
            <a:fld id="{00000000-1234-1234-1234-123412341234}" type="slidenum">
              <a:rPr lang="en-US" sz="1200" b="0">
                <a:solidFill>
                  <a:schemeClr val="dk1"/>
                </a:solidFill>
                <a:latin typeface="Times"/>
                <a:ea typeface="Times"/>
                <a:cs typeface="Times"/>
                <a:sym typeface="Times"/>
              </a:rPr>
              <a:t>85</a:t>
            </a:fld>
            <a:endParaRPr sz="1200" b="0">
              <a:solidFill>
                <a:schemeClr val="dk1"/>
              </a:solidFill>
              <a:latin typeface="Times"/>
              <a:ea typeface="Times"/>
              <a:cs typeface="Times"/>
              <a:sym typeface="Times"/>
            </a:endParaRPr>
          </a:p>
        </p:txBody>
      </p:sp>
      <p:sp>
        <p:nvSpPr>
          <p:cNvPr id="864" name="Shape 864"/>
          <p:cNvSpPr>
            <a:spLocks noGrp="1" noRot="1" noChangeAspect="1"/>
          </p:cNvSpPr>
          <p:nvPr>
            <p:ph type="sldImg" idx="2"/>
          </p:nvPr>
        </p:nvSpPr>
        <p:spPr>
          <a:xfrm>
            <a:off x="397565" y="685488"/>
            <a:ext cx="6062869"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865" name="Shape 865"/>
          <p:cNvSpPr txBox="1">
            <a:spLocks noGrp="1"/>
          </p:cNvSpPr>
          <p:nvPr>
            <p:ph type="body" idx="1"/>
          </p:nvPr>
        </p:nvSpPr>
        <p:spPr>
          <a:xfrm>
            <a:off x="686421" y="4344025"/>
            <a:ext cx="5485158" cy="4114488"/>
          </a:xfrm>
          <a:prstGeom prst="rect">
            <a:avLst/>
          </a:prstGeom>
          <a:noFill/>
          <a:ln>
            <a:noFill/>
          </a:ln>
        </p:spPr>
        <p:txBody>
          <a:bodyPr spcFirstLastPara="1" wrap="square" lIns="89600" tIns="44800" rIns="89600" bIns="44800" anchor="t" anchorCtr="0">
            <a:noAutofit/>
          </a:bodyPr>
          <a:lstStyle/>
          <a:p>
            <a:pPr marL="0" marR="0" lvl="0" indent="0" algn="l" rtl="0">
              <a:spcBef>
                <a:spcPts val="0"/>
              </a:spcBef>
              <a:spcAft>
                <a:spcPts val="0"/>
              </a:spcAft>
              <a:buNone/>
            </a:pPr>
            <a:endParaRPr sz="1200" b="0" i="0" u="none" strike="noStrike" cap="none">
              <a:solidFill>
                <a:schemeClr val="dk1"/>
              </a:solidFill>
              <a:latin typeface="Times"/>
              <a:ea typeface="Times"/>
              <a:cs typeface="Times"/>
              <a:sym typeface="Times"/>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1"/>
        <p:cNvGrpSpPr/>
        <p:nvPr/>
      </p:nvGrpSpPr>
      <p:grpSpPr>
        <a:xfrm>
          <a:off x="0" y="0"/>
          <a:ext cx="0" cy="0"/>
          <a:chOff x="0" y="0"/>
          <a:chExt cx="0" cy="0"/>
        </a:xfrm>
      </p:grpSpPr>
      <p:sp>
        <p:nvSpPr>
          <p:cNvPr id="872" name="Shape 872"/>
          <p:cNvSpPr txBox="1">
            <a:spLocks noGrp="1"/>
          </p:cNvSpPr>
          <p:nvPr>
            <p:ph type="body" idx="1"/>
          </p:nvPr>
        </p:nvSpPr>
        <p:spPr>
          <a:xfrm>
            <a:off x="686421" y="4344025"/>
            <a:ext cx="5485158" cy="4114488"/>
          </a:xfrm>
          <a:prstGeom prst="rect">
            <a:avLst/>
          </a:prstGeom>
          <a:noFill/>
          <a:ln>
            <a:noFill/>
          </a:ln>
        </p:spPr>
        <p:txBody>
          <a:bodyPr spcFirstLastPara="1" wrap="square" lIns="89600" tIns="89600" rIns="89600" bIns="89600" anchor="ctr" anchorCtr="0">
            <a:noAutofit/>
          </a:bodyPr>
          <a:lstStyle/>
          <a:p>
            <a:pPr marL="0" lvl="0" indent="0">
              <a:spcBef>
                <a:spcPts val="0"/>
              </a:spcBef>
              <a:spcAft>
                <a:spcPts val="0"/>
              </a:spcAft>
              <a:buNone/>
            </a:pPr>
            <a:endParaRPr/>
          </a:p>
        </p:txBody>
      </p:sp>
      <p:sp>
        <p:nvSpPr>
          <p:cNvPr id="873" name="Shape 873"/>
          <p:cNvSpPr>
            <a:spLocks noGrp="1" noRot="1" noChangeAspect="1"/>
          </p:cNvSpPr>
          <p:nvPr>
            <p:ph type="sldImg" idx="2"/>
          </p:nvPr>
        </p:nvSpPr>
        <p:spPr>
          <a:xfrm>
            <a:off x="397565" y="685488"/>
            <a:ext cx="6062869"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7"/>
        <p:cNvGrpSpPr/>
        <p:nvPr/>
      </p:nvGrpSpPr>
      <p:grpSpPr>
        <a:xfrm>
          <a:off x="0" y="0"/>
          <a:ext cx="0" cy="0"/>
          <a:chOff x="0" y="0"/>
          <a:chExt cx="0" cy="0"/>
        </a:xfrm>
      </p:grpSpPr>
      <p:sp>
        <p:nvSpPr>
          <p:cNvPr id="878" name="Shape 878"/>
          <p:cNvSpPr txBox="1">
            <a:spLocks noGrp="1"/>
          </p:cNvSpPr>
          <p:nvPr>
            <p:ph type="body" idx="1"/>
          </p:nvPr>
        </p:nvSpPr>
        <p:spPr>
          <a:xfrm>
            <a:off x="686421" y="4344025"/>
            <a:ext cx="5485158" cy="4114488"/>
          </a:xfrm>
          <a:prstGeom prst="rect">
            <a:avLst/>
          </a:prstGeom>
          <a:noFill/>
          <a:ln>
            <a:noFill/>
          </a:ln>
        </p:spPr>
        <p:txBody>
          <a:bodyPr spcFirstLastPara="1" wrap="square" lIns="89600" tIns="89600" rIns="89600" bIns="89600" anchor="ctr" anchorCtr="0">
            <a:noAutofit/>
          </a:bodyPr>
          <a:lstStyle/>
          <a:p>
            <a:pPr marL="0" lvl="0" indent="0">
              <a:spcBef>
                <a:spcPts val="0"/>
              </a:spcBef>
              <a:spcAft>
                <a:spcPts val="0"/>
              </a:spcAft>
              <a:buNone/>
            </a:pPr>
            <a:endParaRPr/>
          </a:p>
        </p:txBody>
      </p:sp>
      <p:sp>
        <p:nvSpPr>
          <p:cNvPr id="879" name="Shape 879"/>
          <p:cNvSpPr>
            <a:spLocks noGrp="1" noRot="1" noChangeAspect="1"/>
          </p:cNvSpPr>
          <p:nvPr>
            <p:ph type="sldImg" idx="2"/>
          </p:nvPr>
        </p:nvSpPr>
        <p:spPr>
          <a:xfrm>
            <a:off x="397565" y="685488"/>
            <a:ext cx="6062869"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3"/>
        <p:cNvGrpSpPr/>
        <p:nvPr/>
      </p:nvGrpSpPr>
      <p:grpSpPr>
        <a:xfrm>
          <a:off x="0" y="0"/>
          <a:ext cx="0" cy="0"/>
          <a:chOff x="0" y="0"/>
          <a:chExt cx="0" cy="0"/>
        </a:xfrm>
      </p:grpSpPr>
      <p:sp>
        <p:nvSpPr>
          <p:cNvPr id="884" name="Shape 884"/>
          <p:cNvSpPr txBox="1">
            <a:spLocks noGrp="1"/>
          </p:cNvSpPr>
          <p:nvPr>
            <p:ph type="body" idx="1"/>
          </p:nvPr>
        </p:nvSpPr>
        <p:spPr>
          <a:xfrm>
            <a:off x="686421" y="4344025"/>
            <a:ext cx="5485158" cy="4114488"/>
          </a:xfrm>
          <a:prstGeom prst="rect">
            <a:avLst/>
          </a:prstGeom>
          <a:noFill/>
          <a:ln>
            <a:noFill/>
          </a:ln>
        </p:spPr>
        <p:txBody>
          <a:bodyPr spcFirstLastPara="1" wrap="square" lIns="89600" tIns="89600" rIns="89600" bIns="89600" anchor="ctr" anchorCtr="0">
            <a:noAutofit/>
          </a:bodyPr>
          <a:lstStyle/>
          <a:p>
            <a:pPr marL="0" lvl="0" indent="0">
              <a:spcBef>
                <a:spcPts val="0"/>
              </a:spcBef>
              <a:spcAft>
                <a:spcPts val="0"/>
              </a:spcAft>
              <a:buNone/>
            </a:pPr>
            <a:endParaRPr/>
          </a:p>
        </p:txBody>
      </p:sp>
      <p:sp>
        <p:nvSpPr>
          <p:cNvPr id="885" name="Shape 885"/>
          <p:cNvSpPr>
            <a:spLocks noGrp="1" noRot="1" noChangeAspect="1"/>
          </p:cNvSpPr>
          <p:nvPr>
            <p:ph type="sldImg" idx="2"/>
          </p:nvPr>
        </p:nvSpPr>
        <p:spPr>
          <a:xfrm>
            <a:off x="397565" y="685488"/>
            <a:ext cx="6062869"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9"/>
        <p:cNvGrpSpPr/>
        <p:nvPr/>
      </p:nvGrpSpPr>
      <p:grpSpPr>
        <a:xfrm>
          <a:off x="0" y="0"/>
          <a:ext cx="0" cy="0"/>
          <a:chOff x="0" y="0"/>
          <a:chExt cx="0" cy="0"/>
        </a:xfrm>
      </p:grpSpPr>
      <p:sp>
        <p:nvSpPr>
          <p:cNvPr id="890" name="Shape 890"/>
          <p:cNvSpPr txBox="1">
            <a:spLocks noGrp="1"/>
          </p:cNvSpPr>
          <p:nvPr>
            <p:ph type="body" idx="1"/>
          </p:nvPr>
        </p:nvSpPr>
        <p:spPr>
          <a:xfrm>
            <a:off x="686421" y="4344025"/>
            <a:ext cx="5485158" cy="4114488"/>
          </a:xfrm>
          <a:prstGeom prst="rect">
            <a:avLst/>
          </a:prstGeom>
          <a:noFill/>
          <a:ln>
            <a:noFill/>
          </a:ln>
        </p:spPr>
        <p:txBody>
          <a:bodyPr spcFirstLastPara="1" wrap="square" lIns="89600" tIns="89600" rIns="89600" bIns="89600" anchor="ctr" anchorCtr="0">
            <a:noAutofit/>
          </a:bodyPr>
          <a:lstStyle/>
          <a:p>
            <a:pPr marL="0" lvl="0" indent="0">
              <a:spcBef>
                <a:spcPts val="0"/>
              </a:spcBef>
              <a:spcAft>
                <a:spcPts val="0"/>
              </a:spcAft>
              <a:buNone/>
            </a:pPr>
            <a:endParaRPr/>
          </a:p>
        </p:txBody>
      </p:sp>
      <p:sp>
        <p:nvSpPr>
          <p:cNvPr id="891" name="Shape 891"/>
          <p:cNvSpPr>
            <a:spLocks noGrp="1" noRot="1" noChangeAspect="1"/>
          </p:cNvSpPr>
          <p:nvPr>
            <p:ph type="sldImg" idx="2"/>
          </p:nvPr>
        </p:nvSpPr>
        <p:spPr>
          <a:xfrm>
            <a:off x="397565" y="685488"/>
            <a:ext cx="6062869"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Shape 186"/>
          <p:cNvSpPr txBox="1">
            <a:spLocks noGrp="1"/>
          </p:cNvSpPr>
          <p:nvPr>
            <p:ph type="body" idx="1"/>
          </p:nvPr>
        </p:nvSpPr>
        <p:spPr>
          <a:xfrm>
            <a:off x="686421" y="4344025"/>
            <a:ext cx="5485158" cy="4114488"/>
          </a:xfrm>
          <a:prstGeom prst="rect">
            <a:avLst/>
          </a:prstGeom>
          <a:noFill/>
          <a:ln>
            <a:noFill/>
          </a:ln>
        </p:spPr>
        <p:txBody>
          <a:bodyPr spcFirstLastPara="1" wrap="square" lIns="89600" tIns="89600" rIns="89600" bIns="89600" anchor="ctr" anchorCtr="0">
            <a:noAutofit/>
          </a:bodyPr>
          <a:lstStyle/>
          <a:p>
            <a:pPr marL="0" lvl="0" indent="0">
              <a:spcBef>
                <a:spcPts val="0"/>
              </a:spcBef>
              <a:spcAft>
                <a:spcPts val="0"/>
              </a:spcAft>
              <a:buNone/>
            </a:pPr>
            <a:r>
              <a:rPr lang="en-US"/>
              <a:t>Theses are all the kinds of things that institutions want to keep and provide access to.  They are different files formats, have different user access needs / UI, and are different sizes.</a:t>
            </a:r>
            <a:endParaRPr/>
          </a:p>
        </p:txBody>
      </p:sp>
      <p:sp>
        <p:nvSpPr>
          <p:cNvPr id="187" name="Shape 187"/>
          <p:cNvSpPr>
            <a:spLocks noGrp="1" noRot="1" noChangeAspect="1"/>
          </p:cNvSpPr>
          <p:nvPr>
            <p:ph type="sldImg" idx="2"/>
          </p:nvPr>
        </p:nvSpPr>
        <p:spPr>
          <a:xfrm>
            <a:off x="397565" y="685488"/>
            <a:ext cx="6062869"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5"/>
        <p:cNvGrpSpPr/>
        <p:nvPr/>
      </p:nvGrpSpPr>
      <p:grpSpPr>
        <a:xfrm>
          <a:off x="0" y="0"/>
          <a:ext cx="0" cy="0"/>
          <a:chOff x="0" y="0"/>
          <a:chExt cx="0" cy="0"/>
        </a:xfrm>
      </p:grpSpPr>
      <p:sp>
        <p:nvSpPr>
          <p:cNvPr id="896" name="Shape 896"/>
          <p:cNvSpPr txBox="1">
            <a:spLocks noGrp="1"/>
          </p:cNvSpPr>
          <p:nvPr>
            <p:ph type="sldNum" idx="12"/>
          </p:nvPr>
        </p:nvSpPr>
        <p:spPr>
          <a:xfrm>
            <a:off x="3884026" y="8684926"/>
            <a:ext cx="2972421" cy="457513"/>
          </a:xfrm>
          <a:prstGeom prst="rect">
            <a:avLst/>
          </a:prstGeom>
          <a:noFill/>
          <a:ln>
            <a:noFill/>
          </a:ln>
        </p:spPr>
        <p:txBody>
          <a:bodyPr spcFirstLastPara="1" wrap="square" lIns="89600" tIns="44800" rIns="89600" bIns="44800" anchor="b" anchorCtr="0">
            <a:noAutofit/>
          </a:bodyPr>
          <a:lstStyle/>
          <a:p>
            <a:pPr marL="0" marR="0" lvl="0" indent="0" algn="r" rtl="0">
              <a:spcBef>
                <a:spcPts val="0"/>
              </a:spcBef>
              <a:spcAft>
                <a:spcPts val="0"/>
              </a:spcAft>
              <a:buNone/>
            </a:pPr>
            <a:fld id="{00000000-1234-1234-1234-123412341234}" type="slidenum">
              <a:rPr lang="en-US" sz="1200" b="0">
                <a:solidFill>
                  <a:schemeClr val="dk1"/>
                </a:solidFill>
                <a:latin typeface="Times"/>
                <a:ea typeface="Times"/>
                <a:cs typeface="Times"/>
                <a:sym typeface="Times"/>
              </a:rPr>
              <a:t>90</a:t>
            </a:fld>
            <a:endParaRPr sz="1200" b="0">
              <a:solidFill>
                <a:schemeClr val="dk1"/>
              </a:solidFill>
              <a:latin typeface="Times"/>
              <a:ea typeface="Times"/>
              <a:cs typeface="Times"/>
              <a:sym typeface="Times"/>
            </a:endParaRPr>
          </a:p>
        </p:txBody>
      </p:sp>
      <p:sp>
        <p:nvSpPr>
          <p:cNvPr id="897" name="Shape 897"/>
          <p:cNvSpPr>
            <a:spLocks noGrp="1" noRot="1" noChangeAspect="1"/>
          </p:cNvSpPr>
          <p:nvPr>
            <p:ph type="sldImg" idx="2"/>
          </p:nvPr>
        </p:nvSpPr>
        <p:spPr>
          <a:xfrm>
            <a:off x="397565" y="685488"/>
            <a:ext cx="6062869"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898" name="Shape 898"/>
          <p:cNvSpPr txBox="1">
            <a:spLocks noGrp="1"/>
          </p:cNvSpPr>
          <p:nvPr>
            <p:ph type="body" idx="1"/>
          </p:nvPr>
        </p:nvSpPr>
        <p:spPr>
          <a:xfrm>
            <a:off x="686421" y="4344025"/>
            <a:ext cx="5485158" cy="4114488"/>
          </a:xfrm>
          <a:prstGeom prst="rect">
            <a:avLst/>
          </a:prstGeom>
          <a:noFill/>
          <a:ln>
            <a:noFill/>
          </a:ln>
        </p:spPr>
        <p:txBody>
          <a:bodyPr spcFirstLastPara="1" wrap="square" lIns="89600" tIns="44800" rIns="89600" bIns="44800" anchor="t" anchorCtr="0">
            <a:noAutofit/>
          </a:bodyPr>
          <a:lstStyle/>
          <a:p>
            <a:pPr marL="0" marR="0" lvl="0" indent="0" algn="l" rtl="0">
              <a:spcBef>
                <a:spcPts val="0"/>
              </a:spcBef>
              <a:spcAft>
                <a:spcPts val="0"/>
              </a:spcAft>
              <a:buNone/>
            </a:pPr>
            <a:endParaRPr sz="1200" b="0" i="0" u="none" strike="noStrike" cap="none">
              <a:solidFill>
                <a:schemeClr val="dk1"/>
              </a:solidFill>
              <a:latin typeface="Times"/>
              <a:ea typeface="Times"/>
              <a:cs typeface="Times"/>
              <a:sym typeface="Times"/>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3"/>
        <p:cNvGrpSpPr/>
        <p:nvPr/>
      </p:nvGrpSpPr>
      <p:grpSpPr>
        <a:xfrm>
          <a:off x="0" y="0"/>
          <a:ext cx="0" cy="0"/>
          <a:chOff x="0" y="0"/>
          <a:chExt cx="0" cy="0"/>
        </a:xfrm>
      </p:grpSpPr>
      <p:sp>
        <p:nvSpPr>
          <p:cNvPr id="904" name="Shape 904"/>
          <p:cNvSpPr txBox="1">
            <a:spLocks noGrp="1"/>
          </p:cNvSpPr>
          <p:nvPr>
            <p:ph type="body" idx="1"/>
          </p:nvPr>
        </p:nvSpPr>
        <p:spPr>
          <a:xfrm>
            <a:off x="686421" y="4344025"/>
            <a:ext cx="5485158" cy="4114488"/>
          </a:xfrm>
          <a:prstGeom prst="rect">
            <a:avLst/>
          </a:prstGeom>
          <a:noFill/>
          <a:ln>
            <a:noFill/>
          </a:ln>
        </p:spPr>
        <p:txBody>
          <a:bodyPr spcFirstLastPara="1" wrap="square" lIns="89600" tIns="89600" rIns="89600" bIns="89600" anchor="ctr" anchorCtr="0">
            <a:noAutofit/>
          </a:bodyPr>
          <a:lstStyle/>
          <a:p>
            <a:pPr marL="0" lvl="0" indent="0">
              <a:spcBef>
                <a:spcPts val="0"/>
              </a:spcBef>
              <a:spcAft>
                <a:spcPts val="0"/>
              </a:spcAft>
              <a:buNone/>
            </a:pPr>
            <a:endParaRPr/>
          </a:p>
        </p:txBody>
      </p:sp>
      <p:sp>
        <p:nvSpPr>
          <p:cNvPr id="905" name="Shape 905"/>
          <p:cNvSpPr>
            <a:spLocks noGrp="1" noRot="1" noChangeAspect="1"/>
          </p:cNvSpPr>
          <p:nvPr>
            <p:ph type="sldImg" idx="2"/>
          </p:nvPr>
        </p:nvSpPr>
        <p:spPr>
          <a:xfrm>
            <a:off x="397565" y="685488"/>
            <a:ext cx="6062869"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
        <p:cNvGrpSpPr/>
        <p:nvPr/>
      </p:nvGrpSpPr>
      <p:grpSpPr>
        <a:xfrm>
          <a:off x="0" y="0"/>
          <a:ext cx="0" cy="0"/>
          <a:chOff x="0" y="0"/>
          <a:chExt cx="0" cy="0"/>
        </a:xfrm>
      </p:grpSpPr>
      <p:sp>
        <p:nvSpPr>
          <p:cNvPr id="12" name="Shape 12"/>
          <p:cNvSpPr txBox="1">
            <a:spLocks noGrp="1"/>
          </p:cNvSpPr>
          <p:nvPr>
            <p:ph type="ctrTitle"/>
          </p:nvPr>
        </p:nvSpPr>
        <p:spPr>
          <a:xfrm>
            <a:off x="457200" y="563759"/>
            <a:ext cx="8229600" cy="30096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chemeClr val="accent1"/>
              </a:buClr>
              <a:buSzPts val="1400"/>
              <a:buFont typeface="Arial"/>
              <a:buNone/>
              <a:defRPr sz="7200" b="1" i="0" u="none" strike="noStrike" cap="none">
                <a:solidFill>
                  <a:schemeClr val="accent1"/>
                </a:solidFill>
                <a:latin typeface="Arial"/>
                <a:ea typeface="Arial"/>
                <a:cs typeface="Arial"/>
                <a:sym typeface="Arial"/>
              </a:defRPr>
            </a:lvl1pPr>
            <a:lvl2pPr lvl="1" indent="0">
              <a:spcBef>
                <a:spcPts val="0"/>
              </a:spcBef>
              <a:spcAft>
                <a:spcPts val="0"/>
              </a:spcAft>
              <a:buClr>
                <a:schemeClr val="accent1"/>
              </a:buClr>
              <a:buSzPts val="1400"/>
              <a:buFont typeface="Arial"/>
              <a:buNone/>
              <a:defRPr sz="7200" b="1">
                <a:solidFill>
                  <a:schemeClr val="accent1"/>
                </a:solidFill>
              </a:defRPr>
            </a:lvl2pPr>
            <a:lvl3pPr lvl="2" indent="0">
              <a:spcBef>
                <a:spcPts val="0"/>
              </a:spcBef>
              <a:spcAft>
                <a:spcPts val="0"/>
              </a:spcAft>
              <a:buClr>
                <a:schemeClr val="accent1"/>
              </a:buClr>
              <a:buSzPts val="1400"/>
              <a:buFont typeface="Arial"/>
              <a:buNone/>
              <a:defRPr sz="7200" b="1">
                <a:solidFill>
                  <a:schemeClr val="accent1"/>
                </a:solidFill>
              </a:defRPr>
            </a:lvl3pPr>
            <a:lvl4pPr lvl="3" indent="0">
              <a:spcBef>
                <a:spcPts val="0"/>
              </a:spcBef>
              <a:spcAft>
                <a:spcPts val="0"/>
              </a:spcAft>
              <a:buClr>
                <a:schemeClr val="accent1"/>
              </a:buClr>
              <a:buSzPts val="1400"/>
              <a:buFont typeface="Arial"/>
              <a:buNone/>
              <a:defRPr sz="7200" b="1">
                <a:solidFill>
                  <a:schemeClr val="accent1"/>
                </a:solidFill>
              </a:defRPr>
            </a:lvl4pPr>
            <a:lvl5pPr lvl="4" indent="0">
              <a:spcBef>
                <a:spcPts val="0"/>
              </a:spcBef>
              <a:spcAft>
                <a:spcPts val="0"/>
              </a:spcAft>
              <a:buClr>
                <a:schemeClr val="accent1"/>
              </a:buClr>
              <a:buSzPts val="1400"/>
              <a:buFont typeface="Arial"/>
              <a:buNone/>
              <a:defRPr sz="7200" b="1">
                <a:solidFill>
                  <a:schemeClr val="accent1"/>
                </a:solidFill>
              </a:defRPr>
            </a:lvl5pPr>
            <a:lvl6pPr lvl="5" indent="0">
              <a:spcBef>
                <a:spcPts val="0"/>
              </a:spcBef>
              <a:spcAft>
                <a:spcPts val="0"/>
              </a:spcAft>
              <a:buClr>
                <a:schemeClr val="accent1"/>
              </a:buClr>
              <a:buSzPts val="1400"/>
              <a:buFont typeface="Arial"/>
              <a:buNone/>
              <a:defRPr sz="7200" b="1">
                <a:solidFill>
                  <a:schemeClr val="accent1"/>
                </a:solidFill>
              </a:defRPr>
            </a:lvl6pPr>
            <a:lvl7pPr lvl="6" indent="0">
              <a:spcBef>
                <a:spcPts val="0"/>
              </a:spcBef>
              <a:spcAft>
                <a:spcPts val="0"/>
              </a:spcAft>
              <a:buClr>
                <a:schemeClr val="accent1"/>
              </a:buClr>
              <a:buSzPts val="1400"/>
              <a:buFont typeface="Arial"/>
              <a:buNone/>
              <a:defRPr sz="7200" b="1">
                <a:solidFill>
                  <a:schemeClr val="accent1"/>
                </a:solidFill>
              </a:defRPr>
            </a:lvl7pPr>
            <a:lvl8pPr lvl="7" indent="0">
              <a:spcBef>
                <a:spcPts val="0"/>
              </a:spcBef>
              <a:spcAft>
                <a:spcPts val="0"/>
              </a:spcAft>
              <a:buClr>
                <a:schemeClr val="accent1"/>
              </a:buClr>
              <a:buSzPts val="1400"/>
              <a:buFont typeface="Arial"/>
              <a:buNone/>
              <a:defRPr sz="7200" b="1">
                <a:solidFill>
                  <a:schemeClr val="accent1"/>
                </a:solidFill>
              </a:defRPr>
            </a:lvl8pPr>
            <a:lvl9pPr lvl="8" indent="0">
              <a:spcBef>
                <a:spcPts val="0"/>
              </a:spcBef>
              <a:spcAft>
                <a:spcPts val="0"/>
              </a:spcAft>
              <a:buClr>
                <a:schemeClr val="accent1"/>
              </a:buClr>
              <a:buSzPts val="1400"/>
              <a:buFont typeface="Arial"/>
              <a:buNone/>
              <a:defRPr sz="7200" b="1">
                <a:solidFill>
                  <a:schemeClr val="accent1"/>
                </a:solidFill>
              </a:defRPr>
            </a:lvl9pPr>
          </a:lstStyle>
          <a:p>
            <a:endParaRPr/>
          </a:p>
        </p:txBody>
      </p:sp>
      <p:sp>
        <p:nvSpPr>
          <p:cNvPr id="13" name="Shape 13"/>
          <p:cNvSpPr txBox="1">
            <a:spLocks noGrp="1"/>
          </p:cNvSpPr>
          <p:nvPr>
            <p:ph type="subTitle" idx="1"/>
          </p:nvPr>
        </p:nvSpPr>
        <p:spPr>
          <a:xfrm>
            <a:off x="457200" y="3716392"/>
            <a:ext cx="8229600" cy="1232699"/>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chemeClr val="dk2"/>
              </a:buClr>
              <a:buSzPts val="1400"/>
              <a:buFont typeface="Arial"/>
              <a:buNone/>
              <a:defRPr sz="4800" b="0" i="0" u="none" strike="noStrike" cap="none">
                <a:solidFill>
                  <a:schemeClr val="dk2"/>
                </a:solidFill>
                <a:latin typeface="Arial"/>
                <a:ea typeface="Arial"/>
                <a:cs typeface="Arial"/>
                <a:sym typeface="Arial"/>
              </a:defRPr>
            </a:lvl1pPr>
            <a:lvl2pPr marL="457200" marR="0" lvl="1" indent="0" algn="l" rtl="0">
              <a:lnSpc>
                <a:spcPct val="100000"/>
              </a:lnSpc>
              <a:spcBef>
                <a:spcPts val="0"/>
              </a:spcBef>
              <a:spcAft>
                <a:spcPts val="0"/>
              </a:spcAft>
              <a:buClr>
                <a:schemeClr val="dk2"/>
              </a:buClr>
              <a:buSzPts val="1400"/>
              <a:buFont typeface="Arial"/>
              <a:buNone/>
              <a:defRPr sz="4800" b="0" i="0" u="none" strike="noStrike" cap="none">
                <a:solidFill>
                  <a:schemeClr val="dk2"/>
                </a:solidFill>
                <a:latin typeface="Arial"/>
                <a:ea typeface="Arial"/>
                <a:cs typeface="Arial"/>
                <a:sym typeface="Arial"/>
              </a:defRPr>
            </a:lvl2pPr>
            <a:lvl3pPr marL="914400" marR="0" lvl="2" indent="0" algn="l" rtl="0">
              <a:lnSpc>
                <a:spcPct val="100000"/>
              </a:lnSpc>
              <a:spcBef>
                <a:spcPts val="0"/>
              </a:spcBef>
              <a:spcAft>
                <a:spcPts val="0"/>
              </a:spcAft>
              <a:buClr>
                <a:schemeClr val="dk2"/>
              </a:buClr>
              <a:buSzPts val="1400"/>
              <a:buFont typeface="Arial"/>
              <a:buNone/>
              <a:defRPr sz="4800" b="0" i="0" u="none" strike="noStrike" cap="none">
                <a:solidFill>
                  <a:schemeClr val="dk2"/>
                </a:solidFill>
                <a:latin typeface="Arial"/>
                <a:ea typeface="Arial"/>
                <a:cs typeface="Arial"/>
                <a:sym typeface="Arial"/>
              </a:defRPr>
            </a:lvl3pPr>
            <a:lvl4pPr marL="1371600" marR="0" lvl="3" indent="0" algn="l" rtl="0">
              <a:lnSpc>
                <a:spcPct val="100000"/>
              </a:lnSpc>
              <a:spcBef>
                <a:spcPts val="0"/>
              </a:spcBef>
              <a:spcAft>
                <a:spcPts val="0"/>
              </a:spcAft>
              <a:buClr>
                <a:schemeClr val="dk2"/>
              </a:buClr>
              <a:buSzPts val="1400"/>
              <a:buFont typeface="Arial"/>
              <a:buNone/>
              <a:defRPr sz="4800" b="0" i="0" u="none" strike="noStrike" cap="none">
                <a:solidFill>
                  <a:schemeClr val="dk2"/>
                </a:solidFill>
                <a:latin typeface="Arial"/>
                <a:ea typeface="Arial"/>
                <a:cs typeface="Arial"/>
                <a:sym typeface="Arial"/>
              </a:defRPr>
            </a:lvl4pPr>
            <a:lvl5pPr marL="1828800" marR="0" lvl="4" indent="0" algn="l" rtl="0">
              <a:lnSpc>
                <a:spcPct val="100000"/>
              </a:lnSpc>
              <a:spcBef>
                <a:spcPts val="0"/>
              </a:spcBef>
              <a:spcAft>
                <a:spcPts val="0"/>
              </a:spcAft>
              <a:buClr>
                <a:schemeClr val="dk2"/>
              </a:buClr>
              <a:buSzPts val="1400"/>
              <a:buFont typeface="Arial"/>
              <a:buNone/>
              <a:defRPr sz="4800" b="0" i="0" u="none" strike="noStrike" cap="none">
                <a:solidFill>
                  <a:schemeClr val="dk2"/>
                </a:solidFill>
                <a:latin typeface="Arial"/>
                <a:ea typeface="Arial"/>
                <a:cs typeface="Arial"/>
                <a:sym typeface="Arial"/>
              </a:defRPr>
            </a:lvl5pPr>
            <a:lvl6pPr marL="2286000" marR="0" lvl="5" indent="0" algn="l" rtl="0">
              <a:lnSpc>
                <a:spcPct val="100000"/>
              </a:lnSpc>
              <a:spcBef>
                <a:spcPts val="0"/>
              </a:spcBef>
              <a:spcAft>
                <a:spcPts val="0"/>
              </a:spcAft>
              <a:buClr>
                <a:schemeClr val="dk2"/>
              </a:buClr>
              <a:buSzPts val="1400"/>
              <a:buFont typeface="Arial"/>
              <a:buNone/>
              <a:defRPr sz="4800" b="0" i="0" u="none" strike="noStrike" cap="none">
                <a:solidFill>
                  <a:schemeClr val="dk2"/>
                </a:solidFill>
                <a:latin typeface="Arial"/>
                <a:ea typeface="Arial"/>
                <a:cs typeface="Arial"/>
                <a:sym typeface="Arial"/>
              </a:defRPr>
            </a:lvl6pPr>
            <a:lvl7pPr marL="2743200" marR="0" lvl="6" indent="0" algn="l" rtl="0">
              <a:lnSpc>
                <a:spcPct val="100000"/>
              </a:lnSpc>
              <a:spcBef>
                <a:spcPts val="0"/>
              </a:spcBef>
              <a:spcAft>
                <a:spcPts val="0"/>
              </a:spcAft>
              <a:buClr>
                <a:schemeClr val="dk2"/>
              </a:buClr>
              <a:buSzPts val="1400"/>
              <a:buFont typeface="Arial"/>
              <a:buNone/>
              <a:defRPr sz="4800" b="0" i="0" u="none" strike="noStrike" cap="none">
                <a:solidFill>
                  <a:schemeClr val="dk2"/>
                </a:solidFill>
                <a:latin typeface="Arial"/>
                <a:ea typeface="Arial"/>
                <a:cs typeface="Arial"/>
                <a:sym typeface="Arial"/>
              </a:defRPr>
            </a:lvl7pPr>
            <a:lvl8pPr marL="3200400" marR="0" lvl="7" indent="0" algn="l" rtl="0">
              <a:lnSpc>
                <a:spcPct val="100000"/>
              </a:lnSpc>
              <a:spcBef>
                <a:spcPts val="0"/>
              </a:spcBef>
              <a:spcAft>
                <a:spcPts val="0"/>
              </a:spcAft>
              <a:buClr>
                <a:schemeClr val="dk2"/>
              </a:buClr>
              <a:buSzPts val="1400"/>
              <a:buFont typeface="Arial"/>
              <a:buNone/>
              <a:defRPr sz="4800" b="0" i="0" u="none" strike="noStrike" cap="none">
                <a:solidFill>
                  <a:schemeClr val="dk2"/>
                </a:solidFill>
                <a:latin typeface="Arial"/>
                <a:ea typeface="Arial"/>
                <a:cs typeface="Arial"/>
                <a:sym typeface="Arial"/>
              </a:defRPr>
            </a:lvl8pPr>
            <a:lvl9pPr marL="3657600" marR="0" lvl="8" indent="0" algn="l" rtl="0">
              <a:lnSpc>
                <a:spcPct val="100000"/>
              </a:lnSpc>
              <a:spcBef>
                <a:spcPts val="0"/>
              </a:spcBef>
              <a:spcAft>
                <a:spcPts val="0"/>
              </a:spcAft>
              <a:buClr>
                <a:schemeClr val="dk2"/>
              </a:buClr>
              <a:buSzPts val="1400"/>
              <a:buFont typeface="Arial"/>
              <a:buNone/>
              <a:defRPr sz="4800" b="0" i="0" u="none" strike="noStrike" cap="none">
                <a:solidFill>
                  <a:schemeClr val="dk2"/>
                </a:solidFill>
                <a:latin typeface="Arial"/>
                <a:ea typeface="Arial"/>
                <a:cs typeface="Arial"/>
                <a:sym typeface="Arial"/>
              </a:defRPr>
            </a:lvl9pPr>
          </a:lstStyle>
          <a:p>
            <a:endParaRPr/>
          </a:p>
        </p:txBody>
      </p:sp>
      <p:cxnSp>
        <p:nvCxnSpPr>
          <p:cNvPr id="14" name="Shape 14"/>
          <p:cNvCxnSpPr/>
          <p:nvPr/>
        </p:nvCxnSpPr>
        <p:spPr>
          <a:xfrm>
            <a:off x="457200" y="411479"/>
            <a:ext cx="8229600" cy="0"/>
          </a:xfrm>
          <a:prstGeom prst="straightConnector1">
            <a:avLst/>
          </a:prstGeom>
          <a:noFill/>
          <a:ln w="57150" cap="flat" cmpd="sng">
            <a:solidFill>
              <a:schemeClr val="accent1"/>
            </a:solidFill>
            <a:prstDash val="solid"/>
            <a:round/>
            <a:headEnd type="none" w="sm" len="sm"/>
            <a:tailEnd type="none" w="sm" len="sm"/>
          </a:ln>
        </p:spPr>
      </p:cxnSp>
      <p:cxnSp>
        <p:nvCxnSpPr>
          <p:cNvPr id="15" name="Shape 15"/>
          <p:cNvCxnSpPr/>
          <p:nvPr/>
        </p:nvCxnSpPr>
        <p:spPr>
          <a:xfrm>
            <a:off x="457200" y="3633382"/>
            <a:ext cx="8229600" cy="0"/>
          </a:xfrm>
          <a:prstGeom prst="straightConnector1">
            <a:avLst/>
          </a:prstGeom>
          <a:noFill/>
          <a:ln w="57150" cap="flat" cmpd="sng">
            <a:solidFill>
              <a:schemeClr val="accent1"/>
            </a:solidFill>
            <a:prstDash val="solid"/>
            <a:round/>
            <a:headEnd type="none" w="sm" len="sm"/>
            <a:tailEnd type="none" w="sm" len="sm"/>
          </a:ln>
        </p:spPr>
      </p:cxnSp>
      <p:sp>
        <p:nvSpPr>
          <p:cNvPr id="16" name="Shape 16"/>
          <p:cNvSpPr txBox="1">
            <a:spLocks noGrp="1"/>
          </p:cNvSpPr>
          <p:nvPr>
            <p:ph type="sldNum" idx="12"/>
          </p:nvPr>
        </p:nvSpPr>
        <p:spPr>
          <a:xfrm>
            <a:off x="8138091" y="4312475"/>
            <a:ext cx="548700"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59"/>
        <p:cNvGrpSpPr/>
        <p:nvPr/>
      </p:nvGrpSpPr>
      <p:grpSpPr>
        <a:xfrm>
          <a:off x="0" y="0"/>
          <a:ext cx="0" cy="0"/>
          <a:chOff x="0" y="0"/>
          <a:chExt cx="0" cy="0"/>
        </a:xfrm>
      </p:grpSpPr>
      <p:sp>
        <p:nvSpPr>
          <p:cNvPr id="60" name="Shape 60"/>
          <p:cNvSpPr txBox="1">
            <a:spLocks noGrp="1"/>
          </p:cNvSpPr>
          <p:nvPr>
            <p:ph type="title"/>
          </p:nvPr>
        </p:nvSpPr>
        <p:spPr>
          <a:xfrm>
            <a:off x="685800" y="457200"/>
            <a:ext cx="7772400" cy="85725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4400" b="0" i="0" u="none" strike="noStrike" cap="none">
                <a:solidFill>
                  <a:schemeClr val="dk2"/>
                </a:solidFill>
                <a:latin typeface="Times"/>
                <a:ea typeface="Times"/>
                <a:cs typeface="Times"/>
                <a:sym typeface="Times"/>
              </a:defRPr>
            </a:lvl1pPr>
            <a:lvl2pPr marR="0" lvl="1" algn="ctr" rtl="0">
              <a:spcBef>
                <a:spcPts val="0"/>
              </a:spcBef>
              <a:spcAft>
                <a:spcPts val="0"/>
              </a:spcAft>
              <a:buSzPts val="1400"/>
              <a:buNone/>
              <a:defRPr sz="4400" b="0" i="0" u="none" strike="noStrike" cap="none">
                <a:solidFill>
                  <a:schemeClr val="dk2"/>
                </a:solidFill>
                <a:latin typeface="Times"/>
                <a:ea typeface="Times"/>
                <a:cs typeface="Times"/>
                <a:sym typeface="Times"/>
              </a:defRPr>
            </a:lvl2pPr>
            <a:lvl3pPr marR="0" lvl="2" algn="ctr" rtl="0">
              <a:spcBef>
                <a:spcPts val="0"/>
              </a:spcBef>
              <a:spcAft>
                <a:spcPts val="0"/>
              </a:spcAft>
              <a:buSzPts val="1400"/>
              <a:buNone/>
              <a:defRPr sz="4400" b="0" i="0" u="none" strike="noStrike" cap="none">
                <a:solidFill>
                  <a:schemeClr val="dk2"/>
                </a:solidFill>
                <a:latin typeface="Times"/>
                <a:ea typeface="Times"/>
                <a:cs typeface="Times"/>
                <a:sym typeface="Times"/>
              </a:defRPr>
            </a:lvl3pPr>
            <a:lvl4pPr marR="0" lvl="3" algn="ctr" rtl="0">
              <a:spcBef>
                <a:spcPts val="0"/>
              </a:spcBef>
              <a:spcAft>
                <a:spcPts val="0"/>
              </a:spcAft>
              <a:buSzPts val="1400"/>
              <a:buNone/>
              <a:defRPr sz="4400" b="0" i="0" u="none" strike="noStrike" cap="none">
                <a:solidFill>
                  <a:schemeClr val="dk2"/>
                </a:solidFill>
                <a:latin typeface="Times"/>
                <a:ea typeface="Times"/>
                <a:cs typeface="Times"/>
                <a:sym typeface="Times"/>
              </a:defRPr>
            </a:lvl4pPr>
            <a:lvl5pPr marR="0" lvl="4" algn="ctr" rtl="0">
              <a:spcBef>
                <a:spcPts val="0"/>
              </a:spcBef>
              <a:spcAft>
                <a:spcPts val="0"/>
              </a:spcAft>
              <a:buSzPts val="1400"/>
              <a:buNone/>
              <a:defRPr sz="4400" b="0" i="0" u="none" strike="noStrike" cap="none">
                <a:solidFill>
                  <a:schemeClr val="dk2"/>
                </a:solidFill>
                <a:latin typeface="Times"/>
                <a:ea typeface="Times"/>
                <a:cs typeface="Times"/>
                <a:sym typeface="Times"/>
              </a:defRPr>
            </a:lvl5pPr>
            <a:lvl6pPr marR="0" lvl="5" algn="ctr" rtl="0">
              <a:spcBef>
                <a:spcPts val="0"/>
              </a:spcBef>
              <a:spcAft>
                <a:spcPts val="0"/>
              </a:spcAft>
              <a:buSzPts val="1400"/>
              <a:buNone/>
              <a:defRPr sz="4400" b="0" i="0" u="none" strike="noStrike" cap="none">
                <a:solidFill>
                  <a:schemeClr val="dk2"/>
                </a:solidFill>
                <a:latin typeface="Times"/>
                <a:ea typeface="Times"/>
                <a:cs typeface="Times"/>
                <a:sym typeface="Times"/>
              </a:defRPr>
            </a:lvl6pPr>
            <a:lvl7pPr marR="0" lvl="6" algn="ctr" rtl="0">
              <a:spcBef>
                <a:spcPts val="0"/>
              </a:spcBef>
              <a:spcAft>
                <a:spcPts val="0"/>
              </a:spcAft>
              <a:buSzPts val="1400"/>
              <a:buNone/>
              <a:defRPr sz="4400" b="0" i="0" u="none" strike="noStrike" cap="none">
                <a:solidFill>
                  <a:schemeClr val="dk2"/>
                </a:solidFill>
                <a:latin typeface="Times"/>
                <a:ea typeface="Times"/>
                <a:cs typeface="Times"/>
                <a:sym typeface="Times"/>
              </a:defRPr>
            </a:lvl7pPr>
            <a:lvl8pPr marR="0" lvl="7" algn="ctr" rtl="0">
              <a:spcBef>
                <a:spcPts val="0"/>
              </a:spcBef>
              <a:spcAft>
                <a:spcPts val="0"/>
              </a:spcAft>
              <a:buSzPts val="1400"/>
              <a:buNone/>
              <a:defRPr sz="4400" b="0" i="0" u="none" strike="noStrike" cap="none">
                <a:solidFill>
                  <a:schemeClr val="dk2"/>
                </a:solidFill>
                <a:latin typeface="Times"/>
                <a:ea typeface="Times"/>
                <a:cs typeface="Times"/>
                <a:sym typeface="Times"/>
              </a:defRPr>
            </a:lvl8pPr>
            <a:lvl9pPr marR="0" lvl="8" algn="ctr" rtl="0">
              <a:spcBef>
                <a:spcPts val="0"/>
              </a:spcBef>
              <a:spcAft>
                <a:spcPts val="0"/>
              </a:spcAft>
              <a:buSzPts val="1400"/>
              <a:buNone/>
              <a:defRPr sz="4400" b="0" i="0" u="none" strike="noStrike" cap="none">
                <a:solidFill>
                  <a:schemeClr val="dk2"/>
                </a:solidFill>
                <a:latin typeface="Times"/>
                <a:ea typeface="Times"/>
                <a:cs typeface="Times"/>
                <a:sym typeface="Times"/>
              </a:defRPr>
            </a:lvl9pPr>
          </a:lstStyle>
          <a:p>
            <a:endParaRPr/>
          </a:p>
        </p:txBody>
      </p:sp>
      <p:sp>
        <p:nvSpPr>
          <p:cNvPr id="61" name="Shape 61"/>
          <p:cNvSpPr txBox="1">
            <a:spLocks noGrp="1"/>
          </p:cNvSpPr>
          <p:nvPr>
            <p:ph type="body" idx="1"/>
          </p:nvPr>
        </p:nvSpPr>
        <p:spPr>
          <a:xfrm>
            <a:off x="685800" y="1485900"/>
            <a:ext cx="7772400" cy="3086100"/>
          </a:xfrm>
          <a:prstGeom prst="rect">
            <a:avLst/>
          </a:prstGeom>
          <a:noFill/>
          <a:ln>
            <a:noFill/>
          </a:ln>
        </p:spPr>
        <p:txBody>
          <a:bodyPr spcFirstLastPara="1" wrap="square" lIns="91425" tIns="91425" rIns="91425" bIns="91425" anchor="t" anchorCtr="0"/>
          <a:lstStyle>
            <a:lvl1pPr marL="457200" marR="0" lvl="0" indent="-431800" algn="l" rtl="0">
              <a:spcBef>
                <a:spcPts val="640"/>
              </a:spcBef>
              <a:spcAft>
                <a:spcPts val="0"/>
              </a:spcAft>
              <a:buClr>
                <a:schemeClr val="dk1"/>
              </a:buClr>
              <a:buSzPts val="3200"/>
              <a:buFont typeface="Times"/>
              <a:buChar char="•"/>
              <a:defRPr sz="3200" b="0" i="0" u="none" strike="noStrike" cap="none">
                <a:solidFill>
                  <a:schemeClr val="dk1"/>
                </a:solidFill>
                <a:latin typeface="Times"/>
                <a:ea typeface="Times"/>
                <a:cs typeface="Times"/>
                <a:sym typeface="Times"/>
              </a:defRPr>
            </a:lvl1pPr>
            <a:lvl2pPr marL="914400" marR="0" lvl="1" indent="-406400" algn="l" rtl="0">
              <a:spcBef>
                <a:spcPts val="560"/>
              </a:spcBef>
              <a:spcAft>
                <a:spcPts val="0"/>
              </a:spcAft>
              <a:buClr>
                <a:schemeClr val="dk1"/>
              </a:buClr>
              <a:buSzPts val="2800"/>
              <a:buFont typeface="Times"/>
              <a:buChar char="–"/>
              <a:defRPr sz="2800" b="0" i="0" u="none" strike="noStrike" cap="none">
                <a:solidFill>
                  <a:schemeClr val="dk1"/>
                </a:solidFill>
                <a:latin typeface="Times"/>
                <a:ea typeface="Times"/>
                <a:cs typeface="Times"/>
                <a:sym typeface="Times"/>
              </a:defRPr>
            </a:lvl2pPr>
            <a:lvl3pPr marL="1371600" marR="0" lvl="2" indent="-381000" algn="l" rtl="0">
              <a:spcBef>
                <a:spcPts val="480"/>
              </a:spcBef>
              <a:spcAft>
                <a:spcPts val="0"/>
              </a:spcAft>
              <a:buClr>
                <a:schemeClr val="dk1"/>
              </a:buClr>
              <a:buSzPts val="2400"/>
              <a:buFont typeface="Times"/>
              <a:buChar char="•"/>
              <a:defRPr sz="2400" b="0" i="0" u="none" strike="noStrike" cap="none">
                <a:solidFill>
                  <a:schemeClr val="dk1"/>
                </a:solidFill>
                <a:latin typeface="Times"/>
                <a:ea typeface="Times"/>
                <a:cs typeface="Times"/>
                <a:sym typeface="Times"/>
              </a:defRPr>
            </a:lvl3pPr>
            <a:lvl4pPr marL="1828800" marR="0" lvl="3"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4pPr>
            <a:lvl5pPr marL="2286000" marR="0" lvl="4"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5pPr>
            <a:lvl6pPr marL="2743200" marR="0" lvl="5"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6pPr>
            <a:lvl7pPr marL="3200400" marR="0" lvl="6"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7pPr>
            <a:lvl8pPr marL="3657600" marR="0" lvl="7"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8pPr>
            <a:lvl9pPr marL="4114800" marR="0" lvl="8"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9pPr>
          </a:lstStyle>
          <a:p>
            <a:endParaRPr/>
          </a:p>
        </p:txBody>
      </p:sp>
      <p:sp>
        <p:nvSpPr>
          <p:cNvPr id="62" name="Shape 62"/>
          <p:cNvSpPr txBox="1">
            <a:spLocks noGrp="1"/>
          </p:cNvSpPr>
          <p:nvPr>
            <p:ph type="dt" idx="10"/>
          </p:nvPr>
        </p:nvSpPr>
        <p:spPr>
          <a:xfrm>
            <a:off x="685800" y="4686300"/>
            <a:ext cx="1905000" cy="342900"/>
          </a:xfrm>
          <a:prstGeom prst="rect">
            <a:avLst/>
          </a:prstGeom>
          <a:noFill/>
          <a:ln>
            <a:noFill/>
          </a:ln>
        </p:spPr>
        <p:txBody>
          <a:bodyPr spcFirstLastPara="1" wrap="square" lIns="91425" tIns="91425" rIns="91425" bIns="91425" anchor="t" anchorCtr="0"/>
          <a:lstStyle>
            <a:lvl1pPr marR="0" lvl="0" algn="l" rtl="0">
              <a:spcBef>
                <a:spcPts val="0"/>
              </a:spcBef>
              <a:spcAft>
                <a:spcPts val="0"/>
              </a:spcAft>
              <a:buSzPts val="1400"/>
              <a:buNone/>
              <a:defRPr sz="1400" b="0" i="0" u="none" strike="noStrike" cap="none">
                <a:solidFill>
                  <a:schemeClr val="dk1"/>
                </a:solidFill>
                <a:latin typeface="Times"/>
                <a:ea typeface="Times"/>
                <a:cs typeface="Times"/>
                <a:sym typeface="Times"/>
              </a:defRPr>
            </a:lvl1pPr>
            <a:lvl2pPr marR="0" lvl="1" algn="l" rtl="0">
              <a:spcBef>
                <a:spcPts val="0"/>
              </a:spcBef>
              <a:spcAft>
                <a:spcPts val="0"/>
              </a:spcAft>
              <a:buSzPts val="1400"/>
              <a:buNone/>
              <a:defRPr sz="2400" b="1" i="0" u="none" strike="noStrike" cap="none">
                <a:solidFill>
                  <a:schemeClr val="dk1"/>
                </a:solidFill>
                <a:latin typeface="Times"/>
                <a:ea typeface="Times"/>
                <a:cs typeface="Times"/>
                <a:sym typeface="Times"/>
              </a:defRPr>
            </a:lvl2pPr>
            <a:lvl3pPr marR="0" lvl="2" algn="l" rtl="0">
              <a:spcBef>
                <a:spcPts val="0"/>
              </a:spcBef>
              <a:spcAft>
                <a:spcPts val="0"/>
              </a:spcAft>
              <a:buSzPts val="1400"/>
              <a:buNone/>
              <a:defRPr sz="2400" b="1" i="0" u="none" strike="noStrike" cap="none">
                <a:solidFill>
                  <a:schemeClr val="dk1"/>
                </a:solidFill>
                <a:latin typeface="Times"/>
                <a:ea typeface="Times"/>
                <a:cs typeface="Times"/>
                <a:sym typeface="Times"/>
              </a:defRPr>
            </a:lvl3pPr>
            <a:lvl4pPr marR="0" lvl="3" algn="l" rtl="0">
              <a:spcBef>
                <a:spcPts val="0"/>
              </a:spcBef>
              <a:spcAft>
                <a:spcPts val="0"/>
              </a:spcAft>
              <a:buSzPts val="1400"/>
              <a:buNone/>
              <a:defRPr sz="2400" b="1" i="0" u="none" strike="noStrike" cap="none">
                <a:solidFill>
                  <a:schemeClr val="dk1"/>
                </a:solidFill>
                <a:latin typeface="Times"/>
                <a:ea typeface="Times"/>
                <a:cs typeface="Times"/>
                <a:sym typeface="Times"/>
              </a:defRPr>
            </a:lvl4pPr>
            <a:lvl5pPr marR="0" lvl="4" algn="l" rtl="0">
              <a:spcBef>
                <a:spcPts val="0"/>
              </a:spcBef>
              <a:spcAft>
                <a:spcPts val="0"/>
              </a:spcAft>
              <a:buSzPts val="1400"/>
              <a:buNone/>
              <a:defRPr sz="2400" b="1" i="0" u="none" strike="noStrike" cap="none">
                <a:solidFill>
                  <a:schemeClr val="dk1"/>
                </a:solidFill>
                <a:latin typeface="Times"/>
                <a:ea typeface="Times"/>
                <a:cs typeface="Times"/>
                <a:sym typeface="Times"/>
              </a:defRPr>
            </a:lvl5pPr>
            <a:lvl6pPr marR="0" lvl="5" algn="l" rtl="0">
              <a:spcBef>
                <a:spcPts val="0"/>
              </a:spcBef>
              <a:spcAft>
                <a:spcPts val="0"/>
              </a:spcAft>
              <a:buSzPts val="1400"/>
              <a:buNone/>
              <a:defRPr sz="2400" b="1" i="0" u="none" strike="noStrike" cap="none">
                <a:solidFill>
                  <a:schemeClr val="dk1"/>
                </a:solidFill>
                <a:latin typeface="Times"/>
                <a:ea typeface="Times"/>
                <a:cs typeface="Times"/>
                <a:sym typeface="Times"/>
              </a:defRPr>
            </a:lvl6pPr>
            <a:lvl7pPr marR="0" lvl="6" algn="l" rtl="0">
              <a:spcBef>
                <a:spcPts val="0"/>
              </a:spcBef>
              <a:spcAft>
                <a:spcPts val="0"/>
              </a:spcAft>
              <a:buSzPts val="1400"/>
              <a:buNone/>
              <a:defRPr sz="2400" b="1" i="0" u="none" strike="noStrike" cap="none">
                <a:solidFill>
                  <a:schemeClr val="dk1"/>
                </a:solidFill>
                <a:latin typeface="Times"/>
                <a:ea typeface="Times"/>
                <a:cs typeface="Times"/>
                <a:sym typeface="Times"/>
              </a:defRPr>
            </a:lvl7pPr>
            <a:lvl8pPr marR="0" lvl="7" algn="l" rtl="0">
              <a:spcBef>
                <a:spcPts val="0"/>
              </a:spcBef>
              <a:spcAft>
                <a:spcPts val="0"/>
              </a:spcAft>
              <a:buSzPts val="1400"/>
              <a:buNone/>
              <a:defRPr sz="2400" b="1" i="0" u="none" strike="noStrike" cap="none">
                <a:solidFill>
                  <a:schemeClr val="dk1"/>
                </a:solidFill>
                <a:latin typeface="Times"/>
                <a:ea typeface="Times"/>
                <a:cs typeface="Times"/>
                <a:sym typeface="Times"/>
              </a:defRPr>
            </a:lvl8pPr>
            <a:lvl9pPr marR="0" lvl="8" algn="l" rtl="0">
              <a:spcBef>
                <a:spcPts val="0"/>
              </a:spcBef>
              <a:spcAft>
                <a:spcPts val="0"/>
              </a:spcAft>
              <a:buSzPts val="1400"/>
              <a:buNone/>
              <a:defRPr sz="2400" b="1" i="0" u="none" strike="noStrike" cap="none">
                <a:solidFill>
                  <a:schemeClr val="dk1"/>
                </a:solidFill>
                <a:latin typeface="Times"/>
                <a:ea typeface="Times"/>
                <a:cs typeface="Times"/>
                <a:sym typeface="Times"/>
              </a:defRPr>
            </a:lvl9pPr>
          </a:lstStyle>
          <a:p>
            <a:endParaRPr/>
          </a:p>
        </p:txBody>
      </p:sp>
      <p:sp>
        <p:nvSpPr>
          <p:cNvPr id="63" name="Shape 63"/>
          <p:cNvSpPr txBox="1">
            <a:spLocks noGrp="1"/>
          </p:cNvSpPr>
          <p:nvPr>
            <p:ph type="ftr" idx="11"/>
          </p:nvPr>
        </p:nvSpPr>
        <p:spPr>
          <a:xfrm>
            <a:off x="3124200" y="4686300"/>
            <a:ext cx="2895600" cy="342900"/>
          </a:xfrm>
          <a:prstGeom prst="rect">
            <a:avLst/>
          </a:prstGeom>
          <a:noFill/>
          <a:ln>
            <a:noFill/>
          </a:ln>
        </p:spPr>
        <p:txBody>
          <a:bodyPr spcFirstLastPara="1" wrap="square" lIns="91425" tIns="91425" rIns="91425" bIns="91425" anchor="t" anchorCtr="0"/>
          <a:lstStyle>
            <a:lvl1pPr marR="0" lvl="0" algn="ctr" rtl="0">
              <a:spcBef>
                <a:spcPts val="0"/>
              </a:spcBef>
              <a:spcAft>
                <a:spcPts val="0"/>
              </a:spcAft>
              <a:buSzPts val="1400"/>
              <a:buNone/>
              <a:defRPr sz="1400" b="0" i="0" u="none" strike="noStrike" cap="none">
                <a:solidFill>
                  <a:schemeClr val="dk1"/>
                </a:solidFill>
                <a:latin typeface="Times"/>
                <a:ea typeface="Times"/>
                <a:cs typeface="Times"/>
                <a:sym typeface="Times"/>
              </a:defRPr>
            </a:lvl1pPr>
            <a:lvl2pPr marR="0" lvl="1" algn="l" rtl="0">
              <a:spcBef>
                <a:spcPts val="0"/>
              </a:spcBef>
              <a:spcAft>
                <a:spcPts val="0"/>
              </a:spcAft>
              <a:buSzPts val="1400"/>
              <a:buNone/>
              <a:defRPr sz="2400" b="1" i="0" u="none" strike="noStrike" cap="none">
                <a:solidFill>
                  <a:schemeClr val="dk1"/>
                </a:solidFill>
                <a:latin typeface="Times"/>
                <a:ea typeface="Times"/>
                <a:cs typeface="Times"/>
                <a:sym typeface="Times"/>
              </a:defRPr>
            </a:lvl2pPr>
            <a:lvl3pPr marR="0" lvl="2" algn="l" rtl="0">
              <a:spcBef>
                <a:spcPts val="0"/>
              </a:spcBef>
              <a:spcAft>
                <a:spcPts val="0"/>
              </a:spcAft>
              <a:buSzPts val="1400"/>
              <a:buNone/>
              <a:defRPr sz="2400" b="1" i="0" u="none" strike="noStrike" cap="none">
                <a:solidFill>
                  <a:schemeClr val="dk1"/>
                </a:solidFill>
                <a:latin typeface="Times"/>
                <a:ea typeface="Times"/>
                <a:cs typeface="Times"/>
                <a:sym typeface="Times"/>
              </a:defRPr>
            </a:lvl3pPr>
            <a:lvl4pPr marR="0" lvl="3" algn="l" rtl="0">
              <a:spcBef>
                <a:spcPts val="0"/>
              </a:spcBef>
              <a:spcAft>
                <a:spcPts val="0"/>
              </a:spcAft>
              <a:buSzPts val="1400"/>
              <a:buNone/>
              <a:defRPr sz="2400" b="1" i="0" u="none" strike="noStrike" cap="none">
                <a:solidFill>
                  <a:schemeClr val="dk1"/>
                </a:solidFill>
                <a:latin typeface="Times"/>
                <a:ea typeface="Times"/>
                <a:cs typeface="Times"/>
                <a:sym typeface="Times"/>
              </a:defRPr>
            </a:lvl4pPr>
            <a:lvl5pPr marR="0" lvl="4" algn="l" rtl="0">
              <a:spcBef>
                <a:spcPts val="0"/>
              </a:spcBef>
              <a:spcAft>
                <a:spcPts val="0"/>
              </a:spcAft>
              <a:buSzPts val="1400"/>
              <a:buNone/>
              <a:defRPr sz="2400" b="1" i="0" u="none" strike="noStrike" cap="none">
                <a:solidFill>
                  <a:schemeClr val="dk1"/>
                </a:solidFill>
                <a:latin typeface="Times"/>
                <a:ea typeface="Times"/>
                <a:cs typeface="Times"/>
                <a:sym typeface="Times"/>
              </a:defRPr>
            </a:lvl5pPr>
            <a:lvl6pPr marR="0" lvl="5" algn="l" rtl="0">
              <a:spcBef>
                <a:spcPts val="0"/>
              </a:spcBef>
              <a:spcAft>
                <a:spcPts val="0"/>
              </a:spcAft>
              <a:buSzPts val="1400"/>
              <a:buNone/>
              <a:defRPr sz="2400" b="1" i="0" u="none" strike="noStrike" cap="none">
                <a:solidFill>
                  <a:schemeClr val="dk1"/>
                </a:solidFill>
                <a:latin typeface="Times"/>
                <a:ea typeface="Times"/>
                <a:cs typeface="Times"/>
                <a:sym typeface="Times"/>
              </a:defRPr>
            </a:lvl6pPr>
            <a:lvl7pPr marR="0" lvl="6" algn="l" rtl="0">
              <a:spcBef>
                <a:spcPts val="0"/>
              </a:spcBef>
              <a:spcAft>
                <a:spcPts val="0"/>
              </a:spcAft>
              <a:buSzPts val="1400"/>
              <a:buNone/>
              <a:defRPr sz="2400" b="1" i="0" u="none" strike="noStrike" cap="none">
                <a:solidFill>
                  <a:schemeClr val="dk1"/>
                </a:solidFill>
                <a:latin typeface="Times"/>
                <a:ea typeface="Times"/>
                <a:cs typeface="Times"/>
                <a:sym typeface="Times"/>
              </a:defRPr>
            </a:lvl7pPr>
            <a:lvl8pPr marR="0" lvl="7" algn="l" rtl="0">
              <a:spcBef>
                <a:spcPts val="0"/>
              </a:spcBef>
              <a:spcAft>
                <a:spcPts val="0"/>
              </a:spcAft>
              <a:buSzPts val="1400"/>
              <a:buNone/>
              <a:defRPr sz="2400" b="1" i="0" u="none" strike="noStrike" cap="none">
                <a:solidFill>
                  <a:schemeClr val="dk1"/>
                </a:solidFill>
                <a:latin typeface="Times"/>
                <a:ea typeface="Times"/>
                <a:cs typeface="Times"/>
                <a:sym typeface="Times"/>
              </a:defRPr>
            </a:lvl8pPr>
            <a:lvl9pPr marR="0" lvl="8" algn="l" rtl="0">
              <a:spcBef>
                <a:spcPts val="0"/>
              </a:spcBef>
              <a:spcAft>
                <a:spcPts val="0"/>
              </a:spcAft>
              <a:buSzPts val="1400"/>
              <a:buNone/>
              <a:defRPr sz="2400" b="1" i="0" u="none" strike="noStrike" cap="none">
                <a:solidFill>
                  <a:schemeClr val="dk1"/>
                </a:solidFill>
                <a:latin typeface="Times"/>
                <a:ea typeface="Times"/>
                <a:cs typeface="Times"/>
                <a:sym typeface="Times"/>
              </a:defRPr>
            </a:lvl9pPr>
          </a:lstStyle>
          <a:p>
            <a:endParaRPr/>
          </a:p>
        </p:txBody>
      </p:sp>
      <p:sp>
        <p:nvSpPr>
          <p:cNvPr id="64" name="Shape 64"/>
          <p:cNvSpPr txBox="1">
            <a:spLocks noGrp="1"/>
          </p:cNvSpPr>
          <p:nvPr>
            <p:ph type="sldNum" idx="12"/>
          </p:nvPr>
        </p:nvSpPr>
        <p:spPr>
          <a:xfrm>
            <a:off x="6553200" y="4686300"/>
            <a:ext cx="1905000" cy="3429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b="0" i="0" u="none" strike="noStrike" cap="none">
                <a:solidFill>
                  <a:schemeClr val="dk1"/>
                </a:solidFill>
                <a:latin typeface="Times"/>
                <a:ea typeface="Times"/>
                <a:cs typeface="Times"/>
                <a:sym typeface="Times"/>
              </a:defRPr>
            </a:lvl1pPr>
            <a:lvl2pPr marL="0" marR="0" lvl="1" indent="0" algn="r" rtl="0">
              <a:spcBef>
                <a:spcPts val="0"/>
              </a:spcBef>
              <a:spcAft>
                <a:spcPts val="0"/>
              </a:spcAft>
              <a:buNone/>
              <a:defRPr sz="1400" b="0" i="0" u="none" strike="noStrike" cap="none">
                <a:solidFill>
                  <a:schemeClr val="dk1"/>
                </a:solidFill>
                <a:latin typeface="Times"/>
                <a:ea typeface="Times"/>
                <a:cs typeface="Times"/>
                <a:sym typeface="Times"/>
              </a:defRPr>
            </a:lvl2pPr>
            <a:lvl3pPr marL="0" marR="0" lvl="2" indent="0" algn="r" rtl="0">
              <a:spcBef>
                <a:spcPts val="0"/>
              </a:spcBef>
              <a:spcAft>
                <a:spcPts val="0"/>
              </a:spcAft>
              <a:buNone/>
              <a:defRPr sz="1400" b="0" i="0" u="none" strike="noStrike" cap="none">
                <a:solidFill>
                  <a:schemeClr val="dk1"/>
                </a:solidFill>
                <a:latin typeface="Times"/>
                <a:ea typeface="Times"/>
                <a:cs typeface="Times"/>
                <a:sym typeface="Times"/>
              </a:defRPr>
            </a:lvl3pPr>
            <a:lvl4pPr marL="0" marR="0" lvl="3" indent="0" algn="r" rtl="0">
              <a:spcBef>
                <a:spcPts val="0"/>
              </a:spcBef>
              <a:spcAft>
                <a:spcPts val="0"/>
              </a:spcAft>
              <a:buNone/>
              <a:defRPr sz="1400" b="0" i="0" u="none" strike="noStrike" cap="none">
                <a:solidFill>
                  <a:schemeClr val="dk1"/>
                </a:solidFill>
                <a:latin typeface="Times"/>
                <a:ea typeface="Times"/>
                <a:cs typeface="Times"/>
                <a:sym typeface="Times"/>
              </a:defRPr>
            </a:lvl4pPr>
            <a:lvl5pPr marL="0" marR="0" lvl="4" indent="0" algn="r" rtl="0">
              <a:spcBef>
                <a:spcPts val="0"/>
              </a:spcBef>
              <a:spcAft>
                <a:spcPts val="0"/>
              </a:spcAft>
              <a:buNone/>
              <a:defRPr sz="1400" b="0" i="0" u="none" strike="noStrike" cap="none">
                <a:solidFill>
                  <a:schemeClr val="dk1"/>
                </a:solidFill>
                <a:latin typeface="Times"/>
                <a:ea typeface="Times"/>
                <a:cs typeface="Times"/>
                <a:sym typeface="Times"/>
              </a:defRPr>
            </a:lvl5pPr>
            <a:lvl6pPr marL="0" marR="0" lvl="5" indent="0" algn="r" rtl="0">
              <a:spcBef>
                <a:spcPts val="0"/>
              </a:spcBef>
              <a:spcAft>
                <a:spcPts val="0"/>
              </a:spcAft>
              <a:buNone/>
              <a:defRPr sz="1400" b="0" i="0" u="none" strike="noStrike" cap="none">
                <a:solidFill>
                  <a:schemeClr val="dk1"/>
                </a:solidFill>
                <a:latin typeface="Times"/>
                <a:ea typeface="Times"/>
                <a:cs typeface="Times"/>
                <a:sym typeface="Times"/>
              </a:defRPr>
            </a:lvl6pPr>
            <a:lvl7pPr marL="0" marR="0" lvl="6" indent="0" algn="r" rtl="0">
              <a:spcBef>
                <a:spcPts val="0"/>
              </a:spcBef>
              <a:spcAft>
                <a:spcPts val="0"/>
              </a:spcAft>
              <a:buNone/>
              <a:defRPr sz="1400" b="0" i="0" u="none" strike="noStrike" cap="none">
                <a:solidFill>
                  <a:schemeClr val="dk1"/>
                </a:solidFill>
                <a:latin typeface="Times"/>
                <a:ea typeface="Times"/>
                <a:cs typeface="Times"/>
                <a:sym typeface="Times"/>
              </a:defRPr>
            </a:lvl7pPr>
            <a:lvl8pPr marL="0" marR="0" lvl="7" indent="0" algn="r" rtl="0">
              <a:spcBef>
                <a:spcPts val="0"/>
              </a:spcBef>
              <a:spcAft>
                <a:spcPts val="0"/>
              </a:spcAft>
              <a:buNone/>
              <a:defRPr sz="1400" b="0" i="0" u="none" strike="noStrike" cap="none">
                <a:solidFill>
                  <a:schemeClr val="dk1"/>
                </a:solidFill>
                <a:latin typeface="Times"/>
                <a:ea typeface="Times"/>
                <a:cs typeface="Times"/>
                <a:sym typeface="Times"/>
              </a:defRPr>
            </a:lvl8pPr>
            <a:lvl9pPr marL="0" marR="0" lvl="8" indent="0" algn="r" rtl="0">
              <a:spcBef>
                <a:spcPts val="0"/>
              </a:spcBef>
              <a:spcAft>
                <a:spcPts val="0"/>
              </a:spcAft>
              <a:buNone/>
              <a:defRPr sz="1400" b="0" i="0" u="none" strike="noStrike" cap="none">
                <a:solidFill>
                  <a:schemeClr val="dk1"/>
                </a:solidFill>
                <a:latin typeface="Times"/>
                <a:ea typeface="Times"/>
                <a:cs typeface="Times"/>
                <a:sym typeface="Times"/>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65"/>
        <p:cNvGrpSpPr/>
        <p:nvPr/>
      </p:nvGrpSpPr>
      <p:grpSpPr>
        <a:xfrm>
          <a:off x="0" y="0"/>
          <a:ext cx="0" cy="0"/>
          <a:chOff x="0" y="0"/>
          <a:chExt cx="0" cy="0"/>
        </a:xfrm>
      </p:grpSpPr>
      <p:sp>
        <p:nvSpPr>
          <p:cNvPr id="66" name="Shape 66"/>
          <p:cNvSpPr txBox="1">
            <a:spLocks noGrp="1"/>
          </p:cNvSpPr>
          <p:nvPr>
            <p:ph type="title"/>
          </p:nvPr>
        </p:nvSpPr>
        <p:spPr>
          <a:xfrm>
            <a:off x="457200" y="205978"/>
            <a:ext cx="8229600" cy="85725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4400" b="0" i="0" u="none" strike="noStrike" cap="none">
                <a:solidFill>
                  <a:schemeClr val="dk2"/>
                </a:solidFill>
                <a:latin typeface="Times"/>
                <a:ea typeface="Times"/>
                <a:cs typeface="Times"/>
                <a:sym typeface="Times"/>
              </a:defRPr>
            </a:lvl1pPr>
            <a:lvl2pPr marR="0" lvl="1" algn="ctr" rtl="0">
              <a:spcBef>
                <a:spcPts val="0"/>
              </a:spcBef>
              <a:spcAft>
                <a:spcPts val="0"/>
              </a:spcAft>
              <a:buSzPts val="1400"/>
              <a:buNone/>
              <a:defRPr sz="4400" b="0" i="0" u="none" strike="noStrike" cap="none">
                <a:solidFill>
                  <a:schemeClr val="dk2"/>
                </a:solidFill>
                <a:latin typeface="Times"/>
                <a:ea typeface="Times"/>
                <a:cs typeface="Times"/>
                <a:sym typeface="Times"/>
              </a:defRPr>
            </a:lvl2pPr>
            <a:lvl3pPr marR="0" lvl="2" algn="ctr" rtl="0">
              <a:spcBef>
                <a:spcPts val="0"/>
              </a:spcBef>
              <a:spcAft>
                <a:spcPts val="0"/>
              </a:spcAft>
              <a:buSzPts val="1400"/>
              <a:buNone/>
              <a:defRPr sz="4400" b="0" i="0" u="none" strike="noStrike" cap="none">
                <a:solidFill>
                  <a:schemeClr val="dk2"/>
                </a:solidFill>
                <a:latin typeface="Times"/>
                <a:ea typeface="Times"/>
                <a:cs typeface="Times"/>
                <a:sym typeface="Times"/>
              </a:defRPr>
            </a:lvl3pPr>
            <a:lvl4pPr marR="0" lvl="3" algn="ctr" rtl="0">
              <a:spcBef>
                <a:spcPts val="0"/>
              </a:spcBef>
              <a:spcAft>
                <a:spcPts val="0"/>
              </a:spcAft>
              <a:buSzPts val="1400"/>
              <a:buNone/>
              <a:defRPr sz="4400" b="0" i="0" u="none" strike="noStrike" cap="none">
                <a:solidFill>
                  <a:schemeClr val="dk2"/>
                </a:solidFill>
                <a:latin typeface="Times"/>
                <a:ea typeface="Times"/>
                <a:cs typeface="Times"/>
                <a:sym typeface="Times"/>
              </a:defRPr>
            </a:lvl4pPr>
            <a:lvl5pPr marR="0" lvl="4" algn="ctr" rtl="0">
              <a:spcBef>
                <a:spcPts val="0"/>
              </a:spcBef>
              <a:spcAft>
                <a:spcPts val="0"/>
              </a:spcAft>
              <a:buSzPts val="1400"/>
              <a:buNone/>
              <a:defRPr sz="4400" b="0" i="0" u="none" strike="noStrike" cap="none">
                <a:solidFill>
                  <a:schemeClr val="dk2"/>
                </a:solidFill>
                <a:latin typeface="Times"/>
                <a:ea typeface="Times"/>
                <a:cs typeface="Times"/>
                <a:sym typeface="Times"/>
              </a:defRPr>
            </a:lvl5pPr>
            <a:lvl6pPr marR="0" lvl="5" algn="ctr" rtl="0">
              <a:spcBef>
                <a:spcPts val="0"/>
              </a:spcBef>
              <a:spcAft>
                <a:spcPts val="0"/>
              </a:spcAft>
              <a:buSzPts val="1400"/>
              <a:buNone/>
              <a:defRPr sz="4400" b="0" i="0" u="none" strike="noStrike" cap="none">
                <a:solidFill>
                  <a:schemeClr val="dk2"/>
                </a:solidFill>
                <a:latin typeface="Times"/>
                <a:ea typeface="Times"/>
                <a:cs typeface="Times"/>
                <a:sym typeface="Times"/>
              </a:defRPr>
            </a:lvl6pPr>
            <a:lvl7pPr marR="0" lvl="6" algn="ctr" rtl="0">
              <a:spcBef>
                <a:spcPts val="0"/>
              </a:spcBef>
              <a:spcAft>
                <a:spcPts val="0"/>
              </a:spcAft>
              <a:buSzPts val="1400"/>
              <a:buNone/>
              <a:defRPr sz="4400" b="0" i="0" u="none" strike="noStrike" cap="none">
                <a:solidFill>
                  <a:schemeClr val="dk2"/>
                </a:solidFill>
                <a:latin typeface="Times"/>
                <a:ea typeface="Times"/>
                <a:cs typeface="Times"/>
                <a:sym typeface="Times"/>
              </a:defRPr>
            </a:lvl7pPr>
            <a:lvl8pPr marR="0" lvl="7" algn="ctr" rtl="0">
              <a:spcBef>
                <a:spcPts val="0"/>
              </a:spcBef>
              <a:spcAft>
                <a:spcPts val="0"/>
              </a:spcAft>
              <a:buSzPts val="1400"/>
              <a:buNone/>
              <a:defRPr sz="4400" b="0" i="0" u="none" strike="noStrike" cap="none">
                <a:solidFill>
                  <a:schemeClr val="dk2"/>
                </a:solidFill>
                <a:latin typeface="Times"/>
                <a:ea typeface="Times"/>
                <a:cs typeface="Times"/>
                <a:sym typeface="Times"/>
              </a:defRPr>
            </a:lvl8pPr>
            <a:lvl9pPr marR="0" lvl="8" algn="ctr" rtl="0">
              <a:spcBef>
                <a:spcPts val="0"/>
              </a:spcBef>
              <a:spcAft>
                <a:spcPts val="0"/>
              </a:spcAft>
              <a:buSzPts val="1400"/>
              <a:buNone/>
              <a:defRPr sz="4400" b="0" i="0" u="none" strike="noStrike" cap="none">
                <a:solidFill>
                  <a:schemeClr val="dk2"/>
                </a:solidFill>
                <a:latin typeface="Times"/>
                <a:ea typeface="Times"/>
                <a:cs typeface="Times"/>
                <a:sym typeface="Times"/>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ontent" type="objOnly">
  <p:cSld name="OBJECT_ONLY">
    <p:spTree>
      <p:nvGrpSpPr>
        <p:cNvPr id="1" name="Shape 67"/>
        <p:cNvGrpSpPr/>
        <p:nvPr/>
      </p:nvGrpSpPr>
      <p:grpSpPr>
        <a:xfrm>
          <a:off x="0" y="0"/>
          <a:ext cx="0" cy="0"/>
          <a:chOff x="0" y="0"/>
          <a:chExt cx="0" cy="0"/>
        </a:xfrm>
      </p:grpSpPr>
      <p:sp>
        <p:nvSpPr>
          <p:cNvPr id="68" name="Shape 68"/>
          <p:cNvSpPr txBox="1">
            <a:spLocks noGrp="1"/>
          </p:cNvSpPr>
          <p:nvPr>
            <p:ph type="body" idx="1"/>
          </p:nvPr>
        </p:nvSpPr>
        <p:spPr>
          <a:xfrm>
            <a:off x="685800" y="457200"/>
            <a:ext cx="7772400" cy="4114800"/>
          </a:xfrm>
          <a:prstGeom prst="rect">
            <a:avLst/>
          </a:prstGeom>
          <a:noFill/>
          <a:ln>
            <a:noFill/>
          </a:ln>
        </p:spPr>
        <p:txBody>
          <a:bodyPr spcFirstLastPara="1" wrap="square" lIns="91425" tIns="91425" rIns="91425" bIns="91425" anchor="t" anchorCtr="0"/>
          <a:lstStyle>
            <a:lvl1pPr marL="457200" marR="0" lvl="0" indent="-431800" algn="l" rtl="0">
              <a:spcBef>
                <a:spcPts val="640"/>
              </a:spcBef>
              <a:spcAft>
                <a:spcPts val="0"/>
              </a:spcAft>
              <a:buClr>
                <a:schemeClr val="dk1"/>
              </a:buClr>
              <a:buSzPts val="3200"/>
              <a:buFont typeface="Times"/>
              <a:buChar char="•"/>
              <a:defRPr sz="3200" b="0" i="0" u="none" strike="noStrike" cap="none">
                <a:solidFill>
                  <a:schemeClr val="dk1"/>
                </a:solidFill>
                <a:latin typeface="Times"/>
                <a:ea typeface="Times"/>
                <a:cs typeface="Times"/>
                <a:sym typeface="Times"/>
              </a:defRPr>
            </a:lvl1pPr>
            <a:lvl2pPr marL="914400" marR="0" lvl="1" indent="-406400" algn="l" rtl="0">
              <a:spcBef>
                <a:spcPts val="560"/>
              </a:spcBef>
              <a:spcAft>
                <a:spcPts val="0"/>
              </a:spcAft>
              <a:buClr>
                <a:schemeClr val="dk1"/>
              </a:buClr>
              <a:buSzPts val="2800"/>
              <a:buFont typeface="Times"/>
              <a:buChar char="–"/>
              <a:defRPr sz="2800" b="0" i="0" u="none" strike="noStrike" cap="none">
                <a:solidFill>
                  <a:schemeClr val="dk1"/>
                </a:solidFill>
                <a:latin typeface="Times"/>
                <a:ea typeface="Times"/>
                <a:cs typeface="Times"/>
                <a:sym typeface="Times"/>
              </a:defRPr>
            </a:lvl2pPr>
            <a:lvl3pPr marL="1371600" marR="0" lvl="2" indent="-381000" algn="l" rtl="0">
              <a:spcBef>
                <a:spcPts val="480"/>
              </a:spcBef>
              <a:spcAft>
                <a:spcPts val="0"/>
              </a:spcAft>
              <a:buClr>
                <a:schemeClr val="dk1"/>
              </a:buClr>
              <a:buSzPts val="2400"/>
              <a:buFont typeface="Times"/>
              <a:buChar char="•"/>
              <a:defRPr sz="2400" b="0" i="0" u="none" strike="noStrike" cap="none">
                <a:solidFill>
                  <a:schemeClr val="dk1"/>
                </a:solidFill>
                <a:latin typeface="Times"/>
                <a:ea typeface="Times"/>
                <a:cs typeface="Times"/>
                <a:sym typeface="Times"/>
              </a:defRPr>
            </a:lvl3pPr>
            <a:lvl4pPr marL="1828800" marR="0" lvl="3"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4pPr>
            <a:lvl5pPr marL="2286000" marR="0" lvl="4"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5pPr>
            <a:lvl6pPr marL="2743200" marR="0" lvl="5"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6pPr>
            <a:lvl7pPr marL="3200400" marR="0" lvl="6"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7pPr>
            <a:lvl8pPr marL="3657600" marR="0" lvl="7"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8pPr>
            <a:lvl9pPr marL="4114800" marR="0" lvl="8"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9pPr>
          </a:lstStyle>
          <a:p>
            <a:endParaRPr/>
          </a:p>
        </p:txBody>
      </p:sp>
      <p:sp>
        <p:nvSpPr>
          <p:cNvPr id="69" name="Shape 69"/>
          <p:cNvSpPr txBox="1">
            <a:spLocks noGrp="1"/>
          </p:cNvSpPr>
          <p:nvPr>
            <p:ph type="dt" idx="10"/>
          </p:nvPr>
        </p:nvSpPr>
        <p:spPr>
          <a:xfrm>
            <a:off x="685800" y="4686300"/>
            <a:ext cx="1905000" cy="342900"/>
          </a:xfrm>
          <a:prstGeom prst="rect">
            <a:avLst/>
          </a:prstGeom>
          <a:noFill/>
          <a:ln>
            <a:noFill/>
          </a:ln>
        </p:spPr>
        <p:txBody>
          <a:bodyPr spcFirstLastPara="1" wrap="square" lIns="91425" tIns="91425" rIns="91425" bIns="91425" anchor="t" anchorCtr="0"/>
          <a:lstStyle>
            <a:lvl1pPr marR="0" lvl="0" algn="l" rtl="0">
              <a:spcBef>
                <a:spcPts val="0"/>
              </a:spcBef>
              <a:spcAft>
                <a:spcPts val="0"/>
              </a:spcAft>
              <a:buSzPts val="1400"/>
              <a:buNone/>
              <a:defRPr sz="1400" b="0">
                <a:solidFill>
                  <a:schemeClr val="dk1"/>
                </a:solidFill>
                <a:latin typeface="Times"/>
                <a:ea typeface="Times"/>
                <a:cs typeface="Times"/>
                <a:sym typeface="Times"/>
              </a:defRPr>
            </a:lvl1pPr>
            <a:lvl2pPr marR="0" lvl="1" algn="l" rtl="0">
              <a:spcBef>
                <a:spcPts val="0"/>
              </a:spcBef>
              <a:spcAft>
                <a:spcPts val="0"/>
              </a:spcAft>
              <a:buSzPts val="1400"/>
              <a:buNone/>
              <a:defRPr sz="2400" b="1" i="0" u="none" strike="noStrike" cap="none">
                <a:solidFill>
                  <a:schemeClr val="dk1"/>
                </a:solidFill>
                <a:latin typeface="Times"/>
                <a:ea typeface="Times"/>
                <a:cs typeface="Times"/>
                <a:sym typeface="Times"/>
              </a:defRPr>
            </a:lvl2pPr>
            <a:lvl3pPr marR="0" lvl="2" algn="l" rtl="0">
              <a:spcBef>
                <a:spcPts val="0"/>
              </a:spcBef>
              <a:spcAft>
                <a:spcPts val="0"/>
              </a:spcAft>
              <a:buSzPts val="1400"/>
              <a:buNone/>
              <a:defRPr sz="2400" b="1" i="0" u="none" strike="noStrike" cap="none">
                <a:solidFill>
                  <a:schemeClr val="dk1"/>
                </a:solidFill>
                <a:latin typeface="Times"/>
                <a:ea typeface="Times"/>
                <a:cs typeface="Times"/>
                <a:sym typeface="Times"/>
              </a:defRPr>
            </a:lvl3pPr>
            <a:lvl4pPr marR="0" lvl="3" algn="l" rtl="0">
              <a:spcBef>
                <a:spcPts val="0"/>
              </a:spcBef>
              <a:spcAft>
                <a:spcPts val="0"/>
              </a:spcAft>
              <a:buSzPts val="1400"/>
              <a:buNone/>
              <a:defRPr sz="2400" b="1" i="0" u="none" strike="noStrike" cap="none">
                <a:solidFill>
                  <a:schemeClr val="dk1"/>
                </a:solidFill>
                <a:latin typeface="Times"/>
                <a:ea typeface="Times"/>
                <a:cs typeface="Times"/>
                <a:sym typeface="Times"/>
              </a:defRPr>
            </a:lvl4pPr>
            <a:lvl5pPr marR="0" lvl="4" algn="l" rtl="0">
              <a:spcBef>
                <a:spcPts val="0"/>
              </a:spcBef>
              <a:spcAft>
                <a:spcPts val="0"/>
              </a:spcAft>
              <a:buSzPts val="1400"/>
              <a:buNone/>
              <a:defRPr sz="2400" b="1" i="0" u="none" strike="noStrike" cap="none">
                <a:solidFill>
                  <a:schemeClr val="dk1"/>
                </a:solidFill>
                <a:latin typeface="Times"/>
                <a:ea typeface="Times"/>
                <a:cs typeface="Times"/>
                <a:sym typeface="Times"/>
              </a:defRPr>
            </a:lvl5pPr>
            <a:lvl6pPr marR="0" lvl="5" algn="l" rtl="0">
              <a:spcBef>
                <a:spcPts val="0"/>
              </a:spcBef>
              <a:spcAft>
                <a:spcPts val="0"/>
              </a:spcAft>
              <a:buSzPts val="1400"/>
              <a:buNone/>
              <a:defRPr sz="2400" b="1" i="0" u="none" strike="noStrike" cap="none">
                <a:solidFill>
                  <a:schemeClr val="dk1"/>
                </a:solidFill>
                <a:latin typeface="Times"/>
                <a:ea typeface="Times"/>
                <a:cs typeface="Times"/>
                <a:sym typeface="Times"/>
              </a:defRPr>
            </a:lvl6pPr>
            <a:lvl7pPr marR="0" lvl="6" algn="l" rtl="0">
              <a:spcBef>
                <a:spcPts val="0"/>
              </a:spcBef>
              <a:spcAft>
                <a:spcPts val="0"/>
              </a:spcAft>
              <a:buSzPts val="1400"/>
              <a:buNone/>
              <a:defRPr sz="2400" b="1" i="0" u="none" strike="noStrike" cap="none">
                <a:solidFill>
                  <a:schemeClr val="dk1"/>
                </a:solidFill>
                <a:latin typeface="Times"/>
                <a:ea typeface="Times"/>
                <a:cs typeface="Times"/>
                <a:sym typeface="Times"/>
              </a:defRPr>
            </a:lvl7pPr>
            <a:lvl8pPr marR="0" lvl="7" algn="l" rtl="0">
              <a:spcBef>
                <a:spcPts val="0"/>
              </a:spcBef>
              <a:spcAft>
                <a:spcPts val="0"/>
              </a:spcAft>
              <a:buSzPts val="1400"/>
              <a:buNone/>
              <a:defRPr sz="2400" b="1" i="0" u="none" strike="noStrike" cap="none">
                <a:solidFill>
                  <a:schemeClr val="dk1"/>
                </a:solidFill>
                <a:latin typeface="Times"/>
                <a:ea typeface="Times"/>
                <a:cs typeface="Times"/>
                <a:sym typeface="Times"/>
              </a:defRPr>
            </a:lvl8pPr>
            <a:lvl9pPr marR="0" lvl="8" algn="l" rtl="0">
              <a:spcBef>
                <a:spcPts val="0"/>
              </a:spcBef>
              <a:spcAft>
                <a:spcPts val="0"/>
              </a:spcAft>
              <a:buSzPts val="1400"/>
              <a:buNone/>
              <a:defRPr sz="2400" b="1" i="0" u="none" strike="noStrike" cap="none">
                <a:solidFill>
                  <a:schemeClr val="dk1"/>
                </a:solidFill>
                <a:latin typeface="Times"/>
                <a:ea typeface="Times"/>
                <a:cs typeface="Times"/>
                <a:sym typeface="Times"/>
              </a:defRPr>
            </a:lvl9pPr>
          </a:lstStyle>
          <a:p>
            <a:endParaRPr/>
          </a:p>
        </p:txBody>
      </p:sp>
      <p:sp>
        <p:nvSpPr>
          <p:cNvPr id="70" name="Shape 70"/>
          <p:cNvSpPr txBox="1">
            <a:spLocks noGrp="1"/>
          </p:cNvSpPr>
          <p:nvPr>
            <p:ph type="ftr" idx="11"/>
          </p:nvPr>
        </p:nvSpPr>
        <p:spPr>
          <a:xfrm>
            <a:off x="3124200" y="4686300"/>
            <a:ext cx="2895600" cy="342900"/>
          </a:xfrm>
          <a:prstGeom prst="rect">
            <a:avLst/>
          </a:prstGeom>
          <a:noFill/>
          <a:ln>
            <a:noFill/>
          </a:ln>
        </p:spPr>
        <p:txBody>
          <a:bodyPr spcFirstLastPara="1" wrap="square" lIns="91425" tIns="91425" rIns="91425" bIns="91425" anchor="t" anchorCtr="0"/>
          <a:lstStyle>
            <a:lvl1pPr marR="0" lvl="0" algn="ctr" rtl="0">
              <a:spcBef>
                <a:spcPts val="0"/>
              </a:spcBef>
              <a:spcAft>
                <a:spcPts val="0"/>
              </a:spcAft>
              <a:buSzPts val="1400"/>
              <a:buNone/>
              <a:defRPr sz="1400" b="0">
                <a:solidFill>
                  <a:schemeClr val="dk1"/>
                </a:solidFill>
                <a:latin typeface="Times"/>
                <a:ea typeface="Times"/>
                <a:cs typeface="Times"/>
                <a:sym typeface="Times"/>
              </a:defRPr>
            </a:lvl1pPr>
            <a:lvl2pPr marR="0" lvl="1" algn="l" rtl="0">
              <a:spcBef>
                <a:spcPts val="0"/>
              </a:spcBef>
              <a:spcAft>
                <a:spcPts val="0"/>
              </a:spcAft>
              <a:buSzPts val="1400"/>
              <a:buNone/>
              <a:defRPr sz="2400" b="1" i="0" u="none" strike="noStrike" cap="none">
                <a:solidFill>
                  <a:schemeClr val="dk1"/>
                </a:solidFill>
                <a:latin typeface="Times"/>
                <a:ea typeface="Times"/>
                <a:cs typeface="Times"/>
                <a:sym typeface="Times"/>
              </a:defRPr>
            </a:lvl2pPr>
            <a:lvl3pPr marR="0" lvl="2" algn="l" rtl="0">
              <a:spcBef>
                <a:spcPts val="0"/>
              </a:spcBef>
              <a:spcAft>
                <a:spcPts val="0"/>
              </a:spcAft>
              <a:buSzPts val="1400"/>
              <a:buNone/>
              <a:defRPr sz="2400" b="1" i="0" u="none" strike="noStrike" cap="none">
                <a:solidFill>
                  <a:schemeClr val="dk1"/>
                </a:solidFill>
                <a:latin typeface="Times"/>
                <a:ea typeface="Times"/>
                <a:cs typeface="Times"/>
                <a:sym typeface="Times"/>
              </a:defRPr>
            </a:lvl3pPr>
            <a:lvl4pPr marR="0" lvl="3" algn="l" rtl="0">
              <a:spcBef>
                <a:spcPts val="0"/>
              </a:spcBef>
              <a:spcAft>
                <a:spcPts val="0"/>
              </a:spcAft>
              <a:buSzPts val="1400"/>
              <a:buNone/>
              <a:defRPr sz="2400" b="1" i="0" u="none" strike="noStrike" cap="none">
                <a:solidFill>
                  <a:schemeClr val="dk1"/>
                </a:solidFill>
                <a:latin typeface="Times"/>
                <a:ea typeface="Times"/>
                <a:cs typeface="Times"/>
                <a:sym typeface="Times"/>
              </a:defRPr>
            </a:lvl4pPr>
            <a:lvl5pPr marR="0" lvl="4" algn="l" rtl="0">
              <a:spcBef>
                <a:spcPts val="0"/>
              </a:spcBef>
              <a:spcAft>
                <a:spcPts val="0"/>
              </a:spcAft>
              <a:buSzPts val="1400"/>
              <a:buNone/>
              <a:defRPr sz="2400" b="1" i="0" u="none" strike="noStrike" cap="none">
                <a:solidFill>
                  <a:schemeClr val="dk1"/>
                </a:solidFill>
                <a:latin typeface="Times"/>
                <a:ea typeface="Times"/>
                <a:cs typeface="Times"/>
                <a:sym typeface="Times"/>
              </a:defRPr>
            </a:lvl5pPr>
            <a:lvl6pPr marR="0" lvl="5" algn="l" rtl="0">
              <a:spcBef>
                <a:spcPts val="0"/>
              </a:spcBef>
              <a:spcAft>
                <a:spcPts val="0"/>
              </a:spcAft>
              <a:buSzPts val="1400"/>
              <a:buNone/>
              <a:defRPr sz="2400" b="1" i="0" u="none" strike="noStrike" cap="none">
                <a:solidFill>
                  <a:schemeClr val="dk1"/>
                </a:solidFill>
                <a:latin typeface="Times"/>
                <a:ea typeface="Times"/>
                <a:cs typeface="Times"/>
                <a:sym typeface="Times"/>
              </a:defRPr>
            </a:lvl6pPr>
            <a:lvl7pPr marR="0" lvl="6" algn="l" rtl="0">
              <a:spcBef>
                <a:spcPts val="0"/>
              </a:spcBef>
              <a:spcAft>
                <a:spcPts val="0"/>
              </a:spcAft>
              <a:buSzPts val="1400"/>
              <a:buNone/>
              <a:defRPr sz="2400" b="1" i="0" u="none" strike="noStrike" cap="none">
                <a:solidFill>
                  <a:schemeClr val="dk1"/>
                </a:solidFill>
                <a:latin typeface="Times"/>
                <a:ea typeface="Times"/>
                <a:cs typeface="Times"/>
                <a:sym typeface="Times"/>
              </a:defRPr>
            </a:lvl7pPr>
            <a:lvl8pPr marR="0" lvl="7" algn="l" rtl="0">
              <a:spcBef>
                <a:spcPts val="0"/>
              </a:spcBef>
              <a:spcAft>
                <a:spcPts val="0"/>
              </a:spcAft>
              <a:buSzPts val="1400"/>
              <a:buNone/>
              <a:defRPr sz="2400" b="1" i="0" u="none" strike="noStrike" cap="none">
                <a:solidFill>
                  <a:schemeClr val="dk1"/>
                </a:solidFill>
                <a:latin typeface="Times"/>
                <a:ea typeface="Times"/>
                <a:cs typeface="Times"/>
                <a:sym typeface="Times"/>
              </a:defRPr>
            </a:lvl8pPr>
            <a:lvl9pPr marR="0" lvl="8" algn="l" rtl="0">
              <a:spcBef>
                <a:spcPts val="0"/>
              </a:spcBef>
              <a:spcAft>
                <a:spcPts val="0"/>
              </a:spcAft>
              <a:buSzPts val="1400"/>
              <a:buNone/>
              <a:defRPr sz="2400" b="1" i="0" u="none" strike="noStrike" cap="none">
                <a:solidFill>
                  <a:schemeClr val="dk1"/>
                </a:solidFill>
                <a:latin typeface="Times"/>
                <a:ea typeface="Times"/>
                <a:cs typeface="Times"/>
                <a:sym typeface="Times"/>
              </a:defRPr>
            </a:lvl9pPr>
          </a:lstStyle>
          <a:p>
            <a:endParaRPr/>
          </a:p>
        </p:txBody>
      </p:sp>
      <p:sp>
        <p:nvSpPr>
          <p:cNvPr id="71" name="Shape 71"/>
          <p:cNvSpPr txBox="1">
            <a:spLocks noGrp="1"/>
          </p:cNvSpPr>
          <p:nvPr>
            <p:ph type="sldNum" idx="12"/>
          </p:nvPr>
        </p:nvSpPr>
        <p:spPr>
          <a:xfrm>
            <a:off x="6553200" y="4686300"/>
            <a:ext cx="1905000" cy="3429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b="0">
                <a:solidFill>
                  <a:schemeClr val="dk1"/>
                </a:solidFill>
                <a:latin typeface="Times"/>
                <a:ea typeface="Times"/>
                <a:cs typeface="Times"/>
                <a:sym typeface="Times"/>
              </a:defRPr>
            </a:lvl1pPr>
            <a:lvl2pPr marL="0" marR="0" lvl="1" indent="0" algn="r" rtl="0">
              <a:spcBef>
                <a:spcPts val="0"/>
              </a:spcBef>
              <a:spcAft>
                <a:spcPts val="0"/>
              </a:spcAft>
              <a:buNone/>
              <a:defRPr sz="1400" b="0">
                <a:solidFill>
                  <a:schemeClr val="dk1"/>
                </a:solidFill>
                <a:latin typeface="Times"/>
                <a:ea typeface="Times"/>
                <a:cs typeface="Times"/>
                <a:sym typeface="Times"/>
              </a:defRPr>
            </a:lvl2pPr>
            <a:lvl3pPr marL="0" marR="0" lvl="2" indent="0" algn="r" rtl="0">
              <a:spcBef>
                <a:spcPts val="0"/>
              </a:spcBef>
              <a:spcAft>
                <a:spcPts val="0"/>
              </a:spcAft>
              <a:buNone/>
              <a:defRPr sz="1400" b="0">
                <a:solidFill>
                  <a:schemeClr val="dk1"/>
                </a:solidFill>
                <a:latin typeface="Times"/>
                <a:ea typeface="Times"/>
                <a:cs typeface="Times"/>
                <a:sym typeface="Times"/>
              </a:defRPr>
            </a:lvl3pPr>
            <a:lvl4pPr marL="0" marR="0" lvl="3" indent="0" algn="r" rtl="0">
              <a:spcBef>
                <a:spcPts val="0"/>
              </a:spcBef>
              <a:spcAft>
                <a:spcPts val="0"/>
              </a:spcAft>
              <a:buNone/>
              <a:defRPr sz="1400" b="0">
                <a:solidFill>
                  <a:schemeClr val="dk1"/>
                </a:solidFill>
                <a:latin typeface="Times"/>
                <a:ea typeface="Times"/>
                <a:cs typeface="Times"/>
                <a:sym typeface="Times"/>
              </a:defRPr>
            </a:lvl4pPr>
            <a:lvl5pPr marL="0" marR="0" lvl="4" indent="0" algn="r" rtl="0">
              <a:spcBef>
                <a:spcPts val="0"/>
              </a:spcBef>
              <a:spcAft>
                <a:spcPts val="0"/>
              </a:spcAft>
              <a:buNone/>
              <a:defRPr sz="1400" b="0">
                <a:solidFill>
                  <a:schemeClr val="dk1"/>
                </a:solidFill>
                <a:latin typeface="Times"/>
                <a:ea typeface="Times"/>
                <a:cs typeface="Times"/>
                <a:sym typeface="Times"/>
              </a:defRPr>
            </a:lvl5pPr>
            <a:lvl6pPr marL="0" marR="0" lvl="5" indent="0" algn="r" rtl="0">
              <a:spcBef>
                <a:spcPts val="0"/>
              </a:spcBef>
              <a:spcAft>
                <a:spcPts val="0"/>
              </a:spcAft>
              <a:buNone/>
              <a:defRPr sz="1400" b="0">
                <a:solidFill>
                  <a:schemeClr val="dk1"/>
                </a:solidFill>
                <a:latin typeface="Times"/>
                <a:ea typeface="Times"/>
                <a:cs typeface="Times"/>
                <a:sym typeface="Times"/>
              </a:defRPr>
            </a:lvl6pPr>
            <a:lvl7pPr marL="0" marR="0" lvl="6" indent="0" algn="r" rtl="0">
              <a:spcBef>
                <a:spcPts val="0"/>
              </a:spcBef>
              <a:spcAft>
                <a:spcPts val="0"/>
              </a:spcAft>
              <a:buNone/>
              <a:defRPr sz="1400" b="0">
                <a:solidFill>
                  <a:schemeClr val="dk1"/>
                </a:solidFill>
                <a:latin typeface="Times"/>
                <a:ea typeface="Times"/>
                <a:cs typeface="Times"/>
                <a:sym typeface="Times"/>
              </a:defRPr>
            </a:lvl7pPr>
            <a:lvl8pPr marL="0" marR="0" lvl="7" indent="0" algn="r" rtl="0">
              <a:spcBef>
                <a:spcPts val="0"/>
              </a:spcBef>
              <a:spcAft>
                <a:spcPts val="0"/>
              </a:spcAft>
              <a:buNone/>
              <a:defRPr sz="1400" b="0">
                <a:solidFill>
                  <a:schemeClr val="dk1"/>
                </a:solidFill>
                <a:latin typeface="Times"/>
                <a:ea typeface="Times"/>
                <a:cs typeface="Times"/>
                <a:sym typeface="Times"/>
              </a:defRPr>
            </a:lvl8pPr>
            <a:lvl9pPr marL="0" marR="0" lvl="8" indent="0" algn="r" rtl="0">
              <a:spcBef>
                <a:spcPts val="0"/>
              </a:spcBef>
              <a:spcAft>
                <a:spcPts val="0"/>
              </a:spcAft>
              <a:buNone/>
              <a:defRPr sz="1400" b="0">
                <a:solidFill>
                  <a:schemeClr val="dk1"/>
                </a:solidFill>
                <a:latin typeface="Times"/>
                <a:ea typeface="Times"/>
                <a:cs typeface="Times"/>
                <a:sym typeface="Times"/>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2"/>
        <p:cNvGrpSpPr/>
        <p:nvPr/>
      </p:nvGrpSpPr>
      <p:grpSpPr>
        <a:xfrm>
          <a:off x="0" y="0"/>
          <a:ext cx="0" cy="0"/>
          <a:chOff x="0" y="0"/>
          <a:chExt cx="0" cy="0"/>
        </a:xfrm>
      </p:grpSpPr>
      <p:sp>
        <p:nvSpPr>
          <p:cNvPr id="73" name="Shape 73"/>
          <p:cNvSpPr txBox="1">
            <a:spLocks noGrp="1"/>
          </p:cNvSpPr>
          <p:nvPr>
            <p:ph type="dt" idx="10"/>
          </p:nvPr>
        </p:nvSpPr>
        <p:spPr>
          <a:xfrm>
            <a:off x="685800" y="4686300"/>
            <a:ext cx="1905000" cy="342900"/>
          </a:xfrm>
          <a:prstGeom prst="rect">
            <a:avLst/>
          </a:prstGeom>
          <a:noFill/>
          <a:ln>
            <a:noFill/>
          </a:ln>
        </p:spPr>
        <p:txBody>
          <a:bodyPr spcFirstLastPara="1" wrap="square" lIns="91425" tIns="91425" rIns="91425" bIns="91425" anchor="t" anchorCtr="0"/>
          <a:lstStyle>
            <a:lvl1pPr marR="0" lvl="0" algn="l" rtl="0">
              <a:spcBef>
                <a:spcPts val="0"/>
              </a:spcBef>
              <a:spcAft>
                <a:spcPts val="0"/>
              </a:spcAft>
              <a:buSzPts val="1400"/>
              <a:buNone/>
              <a:defRPr sz="1400" b="0">
                <a:solidFill>
                  <a:schemeClr val="dk1"/>
                </a:solidFill>
                <a:latin typeface="Times"/>
                <a:ea typeface="Times"/>
                <a:cs typeface="Times"/>
                <a:sym typeface="Times"/>
              </a:defRPr>
            </a:lvl1pPr>
            <a:lvl2pPr marR="0" lvl="1" algn="l" rtl="0">
              <a:spcBef>
                <a:spcPts val="0"/>
              </a:spcBef>
              <a:spcAft>
                <a:spcPts val="0"/>
              </a:spcAft>
              <a:buSzPts val="1400"/>
              <a:buNone/>
              <a:defRPr sz="2400" b="1" i="0" u="none" strike="noStrike" cap="none">
                <a:solidFill>
                  <a:schemeClr val="dk1"/>
                </a:solidFill>
                <a:latin typeface="Times"/>
                <a:ea typeface="Times"/>
                <a:cs typeface="Times"/>
                <a:sym typeface="Times"/>
              </a:defRPr>
            </a:lvl2pPr>
            <a:lvl3pPr marR="0" lvl="2" algn="l" rtl="0">
              <a:spcBef>
                <a:spcPts val="0"/>
              </a:spcBef>
              <a:spcAft>
                <a:spcPts val="0"/>
              </a:spcAft>
              <a:buSzPts val="1400"/>
              <a:buNone/>
              <a:defRPr sz="2400" b="1" i="0" u="none" strike="noStrike" cap="none">
                <a:solidFill>
                  <a:schemeClr val="dk1"/>
                </a:solidFill>
                <a:latin typeface="Times"/>
                <a:ea typeface="Times"/>
                <a:cs typeface="Times"/>
                <a:sym typeface="Times"/>
              </a:defRPr>
            </a:lvl3pPr>
            <a:lvl4pPr marR="0" lvl="3" algn="l" rtl="0">
              <a:spcBef>
                <a:spcPts val="0"/>
              </a:spcBef>
              <a:spcAft>
                <a:spcPts val="0"/>
              </a:spcAft>
              <a:buSzPts val="1400"/>
              <a:buNone/>
              <a:defRPr sz="2400" b="1" i="0" u="none" strike="noStrike" cap="none">
                <a:solidFill>
                  <a:schemeClr val="dk1"/>
                </a:solidFill>
                <a:latin typeface="Times"/>
                <a:ea typeface="Times"/>
                <a:cs typeface="Times"/>
                <a:sym typeface="Times"/>
              </a:defRPr>
            </a:lvl4pPr>
            <a:lvl5pPr marR="0" lvl="4" algn="l" rtl="0">
              <a:spcBef>
                <a:spcPts val="0"/>
              </a:spcBef>
              <a:spcAft>
                <a:spcPts val="0"/>
              </a:spcAft>
              <a:buSzPts val="1400"/>
              <a:buNone/>
              <a:defRPr sz="2400" b="1" i="0" u="none" strike="noStrike" cap="none">
                <a:solidFill>
                  <a:schemeClr val="dk1"/>
                </a:solidFill>
                <a:latin typeface="Times"/>
                <a:ea typeface="Times"/>
                <a:cs typeface="Times"/>
                <a:sym typeface="Times"/>
              </a:defRPr>
            </a:lvl5pPr>
            <a:lvl6pPr marR="0" lvl="5" algn="l" rtl="0">
              <a:spcBef>
                <a:spcPts val="0"/>
              </a:spcBef>
              <a:spcAft>
                <a:spcPts val="0"/>
              </a:spcAft>
              <a:buSzPts val="1400"/>
              <a:buNone/>
              <a:defRPr sz="2400" b="1" i="0" u="none" strike="noStrike" cap="none">
                <a:solidFill>
                  <a:schemeClr val="dk1"/>
                </a:solidFill>
                <a:latin typeface="Times"/>
                <a:ea typeface="Times"/>
                <a:cs typeface="Times"/>
                <a:sym typeface="Times"/>
              </a:defRPr>
            </a:lvl6pPr>
            <a:lvl7pPr marR="0" lvl="6" algn="l" rtl="0">
              <a:spcBef>
                <a:spcPts val="0"/>
              </a:spcBef>
              <a:spcAft>
                <a:spcPts val="0"/>
              </a:spcAft>
              <a:buSzPts val="1400"/>
              <a:buNone/>
              <a:defRPr sz="2400" b="1" i="0" u="none" strike="noStrike" cap="none">
                <a:solidFill>
                  <a:schemeClr val="dk1"/>
                </a:solidFill>
                <a:latin typeface="Times"/>
                <a:ea typeface="Times"/>
                <a:cs typeface="Times"/>
                <a:sym typeface="Times"/>
              </a:defRPr>
            </a:lvl7pPr>
            <a:lvl8pPr marR="0" lvl="7" algn="l" rtl="0">
              <a:spcBef>
                <a:spcPts val="0"/>
              </a:spcBef>
              <a:spcAft>
                <a:spcPts val="0"/>
              </a:spcAft>
              <a:buSzPts val="1400"/>
              <a:buNone/>
              <a:defRPr sz="2400" b="1" i="0" u="none" strike="noStrike" cap="none">
                <a:solidFill>
                  <a:schemeClr val="dk1"/>
                </a:solidFill>
                <a:latin typeface="Times"/>
                <a:ea typeface="Times"/>
                <a:cs typeface="Times"/>
                <a:sym typeface="Times"/>
              </a:defRPr>
            </a:lvl8pPr>
            <a:lvl9pPr marR="0" lvl="8" algn="l" rtl="0">
              <a:spcBef>
                <a:spcPts val="0"/>
              </a:spcBef>
              <a:spcAft>
                <a:spcPts val="0"/>
              </a:spcAft>
              <a:buSzPts val="1400"/>
              <a:buNone/>
              <a:defRPr sz="2400" b="1" i="0" u="none" strike="noStrike" cap="none">
                <a:solidFill>
                  <a:schemeClr val="dk1"/>
                </a:solidFill>
                <a:latin typeface="Times"/>
                <a:ea typeface="Times"/>
                <a:cs typeface="Times"/>
                <a:sym typeface="Times"/>
              </a:defRPr>
            </a:lvl9pPr>
          </a:lstStyle>
          <a:p>
            <a:endParaRPr/>
          </a:p>
        </p:txBody>
      </p:sp>
      <p:sp>
        <p:nvSpPr>
          <p:cNvPr id="74" name="Shape 74"/>
          <p:cNvSpPr txBox="1">
            <a:spLocks noGrp="1"/>
          </p:cNvSpPr>
          <p:nvPr>
            <p:ph type="ftr" idx="11"/>
          </p:nvPr>
        </p:nvSpPr>
        <p:spPr>
          <a:xfrm>
            <a:off x="3124200" y="4686300"/>
            <a:ext cx="2895600" cy="342900"/>
          </a:xfrm>
          <a:prstGeom prst="rect">
            <a:avLst/>
          </a:prstGeom>
          <a:noFill/>
          <a:ln>
            <a:noFill/>
          </a:ln>
        </p:spPr>
        <p:txBody>
          <a:bodyPr spcFirstLastPara="1" wrap="square" lIns="91425" tIns="91425" rIns="91425" bIns="91425" anchor="t" anchorCtr="0"/>
          <a:lstStyle>
            <a:lvl1pPr marR="0" lvl="0" algn="ctr" rtl="0">
              <a:spcBef>
                <a:spcPts val="0"/>
              </a:spcBef>
              <a:spcAft>
                <a:spcPts val="0"/>
              </a:spcAft>
              <a:buSzPts val="1400"/>
              <a:buNone/>
              <a:defRPr sz="1400" b="0">
                <a:solidFill>
                  <a:schemeClr val="dk1"/>
                </a:solidFill>
                <a:latin typeface="Times"/>
                <a:ea typeface="Times"/>
                <a:cs typeface="Times"/>
                <a:sym typeface="Times"/>
              </a:defRPr>
            </a:lvl1pPr>
            <a:lvl2pPr marR="0" lvl="1" algn="l" rtl="0">
              <a:spcBef>
                <a:spcPts val="0"/>
              </a:spcBef>
              <a:spcAft>
                <a:spcPts val="0"/>
              </a:spcAft>
              <a:buSzPts val="1400"/>
              <a:buNone/>
              <a:defRPr sz="2400" b="1" i="0" u="none" strike="noStrike" cap="none">
                <a:solidFill>
                  <a:schemeClr val="dk1"/>
                </a:solidFill>
                <a:latin typeface="Times"/>
                <a:ea typeface="Times"/>
                <a:cs typeface="Times"/>
                <a:sym typeface="Times"/>
              </a:defRPr>
            </a:lvl2pPr>
            <a:lvl3pPr marR="0" lvl="2" algn="l" rtl="0">
              <a:spcBef>
                <a:spcPts val="0"/>
              </a:spcBef>
              <a:spcAft>
                <a:spcPts val="0"/>
              </a:spcAft>
              <a:buSzPts val="1400"/>
              <a:buNone/>
              <a:defRPr sz="2400" b="1" i="0" u="none" strike="noStrike" cap="none">
                <a:solidFill>
                  <a:schemeClr val="dk1"/>
                </a:solidFill>
                <a:latin typeface="Times"/>
                <a:ea typeface="Times"/>
                <a:cs typeface="Times"/>
                <a:sym typeface="Times"/>
              </a:defRPr>
            </a:lvl3pPr>
            <a:lvl4pPr marR="0" lvl="3" algn="l" rtl="0">
              <a:spcBef>
                <a:spcPts val="0"/>
              </a:spcBef>
              <a:spcAft>
                <a:spcPts val="0"/>
              </a:spcAft>
              <a:buSzPts val="1400"/>
              <a:buNone/>
              <a:defRPr sz="2400" b="1" i="0" u="none" strike="noStrike" cap="none">
                <a:solidFill>
                  <a:schemeClr val="dk1"/>
                </a:solidFill>
                <a:latin typeface="Times"/>
                <a:ea typeface="Times"/>
                <a:cs typeface="Times"/>
                <a:sym typeface="Times"/>
              </a:defRPr>
            </a:lvl4pPr>
            <a:lvl5pPr marR="0" lvl="4" algn="l" rtl="0">
              <a:spcBef>
                <a:spcPts val="0"/>
              </a:spcBef>
              <a:spcAft>
                <a:spcPts val="0"/>
              </a:spcAft>
              <a:buSzPts val="1400"/>
              <a:buNone/>
              <a:defRPr sz="2400" b="1" i="0" u="none" strike="noStrike" cap="none">
                <a:solidFill>
                  <a:schemeClr val="dk1"/>
                </a:solidFill>
                <a:latin typeface="Times"/>
                <a:ea typeface="Times"/>
                <a:cs typeface="Times"/>
                <a:sym typeface="Times"/>
              </a:defRPr>
            </a:lvl5pPr>
            <a:lvl6pPr marR="0" lvl="5" algn="l" rtl="0">
              <a:spcBef>
                <a:spcPts val="0"/>
              </a:spcBef>
              <a:spcAft>
                <a:spcPts val="0"/>
              </a:spcAft>
              <a:buSzPts val="1400"/>
              <a:buNone/>
              <a:defRPr sz="2400" b="1" i="0" u="none" strike="noStrike" cap="none">
                <a:solidFill>
                  <a:schemeClr val="dk1"/>
                </a:solidFill>
                <a:latin typeface="Times"/>
                <a:ea typeface="Times"/>
                <a:cs typeface="Times"/>
                <a:sym typeface="Times"/>
              </a:defRPr>
            </a:lvl6pPr>
            <a:lvl7pPr marR="0" lvl="6" algn="l" rtl="0">
              <a:spcBef>
                <a:spcPts val="0"/>
              </a:spcBef>
              <a:spcAft>
                <a:spcPts val="0"/>
              </a:spcAft>
              <a:buSzPts val="1400"/>
              <a:buNone/>
              <a:defRPr sz="2400" b="1" i="0" u="none" strike="noStrike" cap="none">
                <a:solidFill>
                  <a:schemeClr val="dk1"/>
                </a:solidFill>
                <a:latin typeface="Times"/>
                <a:ea typeface="Times"/>
                <a:cs typeface="Times"/>
                <a:sym typeface="Times"/>
              </a:defRPr>
            </a:lvl7pPr>
            <a:lvl8pPr marR="0" lvl="7" algn="l" rtl="0">
              <a:spcBef>
                <a:spcPts val="0"/>
              </a:spcBef>
              <a:spcAft>
                <a:spcPts val="0"/>
              </a:spcAft>
              <a:buSzPts val="1400"/>
              <a:buNone/>
              <a:defRPr sz="2400" b="1" i="0" u="none" strike="noStrike" cap="none">
                <a:solidFill>
                  <a:schemeClr val="dk1"/>
                </a:solidFill>
                <a:latin typeface="Times"/>
                <a:ea typeface="Times"/>
                <a:cs typeface="Times"/>
                <a:sym typeface="Times"/>
              </a:defRPr>
            </a:lvl8pPr>
            <a:lvl9pPr marR="0" lvl="8" algn="l" rtl="0">
              <a:spcBef>
                <a:spcPts val="0"/>
              </a:spcBef>
              <a:spcAft>
                <a:spcPts val="0"/>
              </a:spcAft>
              <a:buSzPts val="1400"/>
              <a:buNone/>
              <a:defRPr sz="2400" b="1" i="0" u="none" strike="noStrike" cap="none">
                <a:solidFill>
                  <a:schemeClr val="dk1"/>
                </a:solidFill>
                <a:latin typeface="Times"/>
                <a:ea typeface="Times"/>
                <a:cs typeface="Times"/>
                <a:sym typeface="Times"/>
              </a:defRPr>
            </a:lvl9pPr>
          </a:lstStyle>
          <a:p>
            <a:endParaRPr/>
          </a:p>
        </p:txBody>
      </p:sp>
      <p:sp>
        <p:nvSpPr>
          <p:cNvPr id="75" name="Shape 75"/>
          <p:cNvSpPr txBox="1">
            <a:spLocks noGrp="1"/>
          </p:cNvSpPr>
          <p:nvPr>
            <p:ph type="sldNum" idx="12"/>
          </p:nvPr>
        </p:nvSpPr>
        <p:spPr>
          <a:xfrm>
            <a:off x="6553200" y="4686300"/>
            <a:ext cx="1905000" cy="3429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b="0">
                <a:solidFill>
                  <a:schemeClr val="dk1"/>
                </a:solidFill>
                <a:latin typeface="Times"/>
                <a:ea typeface="Times"/>
                <a:cs typeface="Times"/>
                <a:sym typeface="Times"/>
              </a:defRPr>
            </a:lvl1pPr>
            <a:lvl2pPr marL="0" marR="0" lvl="1" indent="0" algn="r" rtl="0">
              <a:spcBef>
                <a:spcPts val="0"/>
              </a:spcBef>
              <a:spcAft>
                <a:spcPts val="0"/>
              </a:spcAft>
              <a:buNone/>
              <a:defRPr sz="1400" b="0">
                <a:solidFill>
                  <a:schemeClr val="dk1"/>
                </a:solidFill>
                <a:latin typeface="Times"/>
                <a:ea typeface="Times"/>
                <a:cs typeface="Times"/>
                <a:sym typeface="Times"/>
              </a:defRPr>
            </a:lvl2pPr>
            <a:lvl3pPr marL="0" marR="0" lvl="2" indent="0" algn="r" rtl="0">
              <a:spcBef>
                <a:spcPts val="0"/>
              </a:spcBef>
              <a:spcAft>
                <a:spcPts val="0"/>
              </a:spcAft>
              <a:buNone/>
              <a:defRPr sz="1400" b="0">
                <a:solidFill>
                  <a:schemeClr val="dk1"/>
                </a:solidFill>
                <a:latin typeface="Times"/>
                <a:ea typeface="Times"/>
                <a:cs typeface="Times"/>
                <a:sym typeface="Times"/>
              </a:defRPr>
            </a:lvl3pPr>
            <a:lvl4pPr marL="0" marR="0" lvl="3" indent="0" algn="r" rtl="0">
              <a:spcBef>
                <a:spcPts val="0"/>
              </a:spcBef>
              <a:spcAft>
                <a:spcPts val="0"/>
              </a:spcAft>
              <a:buNone/>
              <a:defRPr sz="1400" b="0">
                <a:solidFill>
                  <a:schemeClr val="dk1"/>
                </a:solidFill>
                <a:latin typeface="Times"/>
                <a:ea typeface="Times"/>
                <a:cs typeface="Times"/>
                <a:sym typeface="Times"/>
              </a:defRPr>
            </a:lvl4pPr>
            <a:lvl5pPr marL="0" marR="0" lvl="4" indent="0" algn="r" rtl="0">
              <a:spcBef>
                <a:spcPts val="0"/>
              </a:spcBef>
              <a:spcAft>
                <a:spcPts val="0"/>
              </a:spcAft>
              <a:buNone/>
              <a:defRPr sz="1400" b="0">
                <a:solidFill>
                  <a:schemeClr val="dk1"/>
                </a:solidFill>
                <a:latin typeface="Times"/>
                <a:ea typeface="Times"/>
                <a:cs typeface="Times"/>
                <a:sym typeface="Times"/>
              </a:defRPr>
            </a:lvl5pPr>
            <a:lvl6pPr marL="0" marR="0" lvl="5" indent="0" algn="r" rtl="0">
              <a:spcBef>
                <a:spcPts val="0"/>
              </a:spcBef>
              <a:spcAft>
                <a:spcPts val="0"/>
              </a:spcAft>
              <a:buNone/>
              <a:defRPr sz="1400" b="0">
                <a:solidFill>
                  <a:schemeClr val="dk1"/>
                </a:solidFill>
                <a:latin typeface="Times"/>
                <a:ea typeface="Times"/>
                <a:cs typeface="Times"/>
                <a:sym typeface="Times"/>
              </a:defRPr>
            </a:lvl6pPr>
            <a:lvl7pPr marL="0" marR="0" lvl="6" indent="0" algn="r" rtl="0">
              <a:spcBef>
                <a:spcPts val="0"/>
              </a:spcBef>
              <a:spcAft>
                <a:spcPts val="0"/>
              </a:spcAft>
              <a:buNone/>
              <a:defRPr sz="1400" b="0">
                <a:solidFill>
                  <a:schemeClr val="dk1"/>
                </a:solidFill>
                <a:latin typeface="Times"/>
                <a:ea typeface="Times"/>
                <a:cs typeface="Times"/>
                <a:sym typeface="Times"/>
              </a:defRPr>
            </a:lvl7pPr>
            <a:lvl8pPr marL="0" marR="0" lvl="7" indent="0" algn="r" rtl="0">
              <a:spcBef>
                <a:spcPts val="0"/>
              </a:spcBef>
              <a:spcAft>
                <a:spcPts val="0"/>
              </a:spcAft>
              <a:buNone/>
              <a:defRPr sz="1400" b="0">
                <a:solidFill>
                  <a:schemeClr val="dk1"/>
                </a:solidFill>
                <a:latin typeface="Times"/>
                <a:ea typeface="Times"/>
                <a:cs typeface="Times"/>
                <a:sym typeface="Times"/>
              </a:defRPr>
            </a:lvl8pPr>
            <a:lvl9pPr marL="0" marR="0" lvl="8" indent="0" algn="r" rtl="0">
              <a:spcBef>
                <a:spcPts val="0"/>
              </a:spcBef>
              <a:spcAft>
                <a:spcPts val="0"/>
              </a:spcAft>
              <a:buNone/>
              <a:defRPr sz="1400" b="0">
                <a:solidFill>
                  <a:schemeClr val="dk1"/>
                </a:solidFill>
                <a:latin typeface="Times"/>
                <a:ea typeface="Times"/>
                <a:cs typeface="Times"/>
                <a:sym typeface="Times"/>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76"/>
        <p:cNvGrpSpPr/>
        <p:nvPr/>
      </p:nvGrpSpPr>
      <p:grpSpPr>
        <a:xfrm>
          <a:off x="0" y="0"/>
          <a:ext cx="0" cy="0"/>
          <a:chOff x="0" y="0"/>
          <a:chExt cx="0" cy="0"/>
        </a:xfrm>
      </p:grpSpPr>
      <p:sp>
        <p:nvSpPr>
          <p:cNvPr id="77" name="Shape 77"/>
          <p:cNvSpPr txBox="1">
            <a:spLocks noGrp="1"/>
          </p:cNvSpPr>
          <p:nvPr>
            <p:ph type="ctrTitle"/>
          </p:nvPr>
        </p:nvSpPr>
        <p:spPr>
          <a:xfrm>
            <a:off x="685800" y="1597819"/>
            <a:ext cx="7772400" cy="1102519"/>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4400" b="0" i="0" u="none" strike="noStrike" cap="none">
                <a:solidFill>
                  <a:schemeClr val="dk2"/>
                </a:solidFill>
                <a:latin typeface="Times"/>
                <a:ea typeface="Times"/>
                <a:cs typeface="Times"/>
                <a:sym typeface="Times"/>
              </a:defRPr>
            </a:lvl1pPr>
            <a:lvl2pPr marR="0" lvl="1" algn="ctr" rtl="0">
              <a:spcBef>
                <a:spcPts val="0"/>
              </a:spcBef>
              <a:spcAft>
                <a:spcPts val="0"/>
              </a:spcAft>
              <a:buSzPts val="1400"/>
              <a:buNone/>
              <a:defRPr sz="4400" b="0" i="0" u="none" strike="noStrike" cap="none">
                <a:solidFill>
                  <a:schemeClr val="dk2"/>
                </a:solidFill>
                <a:latin typeface="Times"/>
                <a:ea typeface="Times"/>
                <a:cs typeface="Times"/>
                <a:sym typeface="Times"/>
              </a:defRPr>
            </a:lvl2pPr>
            <a:lvl3pPr marR="0" lvl="2" algn="ctr" rtl="0">
              <a:spcBef>
                <a:spcPts val="0"/>
              </a:spcBef>
              <a:spcAft>
                <a:spcPts val="0"/>
              </a:spcAft>
              <a:buSzPts val="1400"/>
              <a:buNone/>
              <a:defRPr sz="4400" b="0" i="0" u="none" strike="noStrike" cap="none">
                <a:solidFill>
                  <a:schemeClr val="dk2"/>
                </a:solidFill>
                <a:latin typeface="Times"/>
                <a:ea typeface="Times"/>
                <a:cs typeface="Times"/>
                <a:sym typeface="Times"/>
              </a:defRPr>
            </a:lvl3pPr>
            <a:lvl4pPr marR="0" lvl="3" algn="ctr" rtl="0">
              <a:spcBef>
                <a:spcPts val="0"/>
              </a:spcBef>
              <a:spcAft>
                <a:spcPts val="0"/>
              </a:spcAft>
              <a:buSzPts val="1400"/>
              <a:buNone/>
              <a:defRPr sz="4400" b="0" i="0" u="none" strike="noStrike" cap="none">
                <a:solidFill>
                  <a:schemeClr val="dk2"/>
                </a:solidFill>
                <a:latin typeface="Times"/>
                <a:ea typeface="Times"/>
                <a:cs typeface="Times"/>
                <a:sym typeface="Times"/>
              </a:defRPr>
            </a:lvl4pPr>
            <a:lvl5pPr marR="0" lvl="4" algn="ctr" rtl="0">
              <a:spcBef>
                <a:spcPts val="0"/>
              </a:spcBef>
              <a:spcAft>
                <a:spcPts val="0"/>
              </a:spcAft>
              <a:buSzPts val="1400"/>
              <a:buNone/>
              <a:defRPr sz="4400" b="0" i="0" u="none" strike="noStrike" cap="none">
                <a:solidFill>
                  <a:schemeClr val="dk2"/>
                </a:solidFill>
                <a:latin typeface="Times"/>
                <a:ea typeface="Times"/>
                <a:cs typeface="Times"/>
                <a:sym typeface="Times"/>
              </a:defRPr>
            </a:lvl5pPr>
            <a:lvl6pPr marR="0" lvl="5" algn="ctr" rtl="0">
              <a:spcBef>
                <a:spcPts val="0"/>
              </a:spcBef>
              <a:spcAft>
                <a:spcPts val="0"/>
              </a:spcAft>
              <a:buSzPts val="1400"/>
              <a:buNone/>
              <a:defRPr sz="4400" b="0" i="0" u="none" strike="noStrike" cap="none">
                <a:solidFill>
                  <a:schemeClr val="dk2"/>
                </a:solidFill>
                <a:latin typeface="Times"/>
                <a:ea typeface="Times"/>
                <a:cs typeface="Times"/>
                <a:sym typeface="Times"/>
              </a:defRPr>
            </a:lvl6pPr>
            <a:lvl7pPr marR="0" lvl="6" algn="ctr" rtl="0">
              <a:spcBef>
                <a:spcPts val="0"/>
              </a:spcBef>
              <a:spcAft>
                <a:spcPts val="0"/>
              </a:spcAft>
              <a:buSzPts val="1400"/>
              <a:buNone/>
              <a:defRPr sz="4400" b="0" i="0" u="none" strike="noStrike" cap="none">
                <a:solidFill>
                  <a:schemeClr val="dk2"/>
                </a:solidFill>
                <a:latin typeface="Times"/>
                <a:ea typeface="Times"/>
                <a:cs typeface="Times"/>
                <a:sym typeface="Times"/>
              </a:defRPr>
            </a:lvl7pPr>
            <a:lvl8pPr marR="0" lvl="7" algn="ctr" rtl="0">
              <a:spcBef>
                <a:spcPts val="0"/>
              </a:spcBef>
              <a:spcAft>
                <a:spcPts val="0"/>
              </a:spcAft>
              <a:buSzPts val="1400"/>
              <a:buNone/>
              <a:defRPr sz="4400" b="0" i="0" u="none" strike="noStrike" cap="none">
                <a:solidFill>
                  <a:schemeClr val="dk2"/>
                </a:solidFill>
                <a:latin typeface="Times"/>
                <a:ea typeface="Times"/>
                <a:cs typeface="Times"/>
                <a:sym typeface="Times"/>
              </a:defRPr>
            </a:lvl8pPr>
            <a:lvl9pPr marR="0" lvl="8" algn="ctr" rtl="0">
              <a:spcBef>
                <a:spcPts val="0"/>
              </a:spcBef>
              <a:spcAft>
                <a:spcPts val="0"/>
              </a:spcAft>
              <a:buSzPts val="1400"/>
              <a:buNone/>
              <a:defRPr sz="4400" b="0" i="0" u="none" strike="noStrike" cap="none">
                <a:solidFill>
                  <a:schemeClr val="dk2"/>
                </a:solidFill>
                <a:latin typeface="Times"/>
                <a:ea typeface="Times"/>
                <a:cs typeface="Times"/>
                <a:sym typeface="Times"/>
              </a:defRPr>
            </a:lvl9pPr>
          </a:lstStyle>
          <a:p>
            <a:endParaRPr/>
          </a:p>
        </p:txBody>
      </p:sp>
      <p:sp>
        <p:nvSpPr>
          <p:cNvPr id="78" name="Shape 78"/>
          <p:cNvSpPr txBox="1">
            <a:spLocks noGrp="1"/>
          </p:cNvSpPr>
          <p:nvPr>
            <p:ph type="subTitle" idx="1"/>
          </p:nvPr>
        </p:nvSpPr>
        <p:spPr>
          <a:xfrm>
            <a:off x="1371600" y="2914650"/>
            <a:ext cx="6400800" cy="1314450"/>
          </a:xfrm>
          <a:prstGeom prst="rect">
            <a:avLst/>
          </a:prstGeom>
          <a:noFill/>
          <a:ln>
            <a:noFill/>
          </a:ln>
        </p:spPr>
        <p:txBody>
          <a:bodyPr spcFirstLastPara="1" wrap="square" lIns="91425" tIns="91425" rIns="91425" bIns="91425" anchor="t" anchorCtr="0"/>
          <a:lstStyle>
            <a:lvl1pPr marR="0" lvl="0" algn="ctr" rtl="0">
              <a:spcBef>
                <a:spcPts val="640"/>
              </a:spcBef>
              <a:spcAft>
                <a:spcPts val="0"/>
              </a:spcAft>
              <a:buClr>
                <a:schemeClr val="dk1"/>
              </a:buClr>
              <a:buSzPts val="3200"/>
              <a:buFont typeface="Times"/>
              <a:buNone/>
              <a:defRPr sz="3200" b="0" i="0" u="none" strike="noStrike" cap="none">
                <a:solidFill>
                  <a:schemeClr val="dk1"/>
                </a:solidFill>
                <a:latin typeface="Times"/>
                <a:ea typeface="Times"/>
                <a:cs typeface="Times"/>
                <a:sym typeface="Times"/>
              </a:defRPr>
            </a:lvl1pPr>
            <a:lvl2pPr marR="0" lvl="1" algn="ctr" rtl="0">
              <a:spcBef>
                <a:spcPts val="560"/>
              </a:spcBef>
              <a:spcAft>
                <a:spcPts val="0"/>
              </a:spcAft>
              <a:buClr>
                <a:schemeClr val="dk1"/>
              </a:buClr>
              <a:buSzPts val="2800"/>
              <a:buFont typeface="Times"/>
              <a:buNone/>
              <a:defRPr sz="2800" b="0" i="0" u="none" strike="noStrike" cap="none">
                <a:solidFill>
                  <a:schemeClr val="dk1"/>
                </a:solidFill>
                <a:latin typeface="Times"/>
                <a:ea typeface="Times"/>
                <a:cs typeface="Times"/>
                <a:sym typeface="Times"/>
              </a:defRPr>
            </a:lvl2pPr>
            <a:lvl3pPr marR="0" lvl="2" algn="ctr" rtl="0">
              <a:spcBef>
                <a:spcPts val="480"/>
              </a:spcBef>
              <a:spcAft>
                <a:spcPts val="0"/>
              </a:spcAft>
              <a:buClr>
                <a:schemeClr val="dk1"/>
              </a:buClr>
              <a:buSzPts val="2400"/>
              <a:buFont typeface="Times"/>
              <a:buNone/>
              <a:defRPr sz="2400" b="0" i="0" u="none" strike="noStrike" cap="none">
                <a:solidFill>
                  <a:schemeClr val="dk1"/>
                </a:solidFill>
                <a:latin typeface="Times"/>
                <a:ea typeface="Times"/>
                <a:cs typeface="Times"/>
                <a:sym typeface="Times"/>
              </a:defRPr>
            </a:lvl3pPr>
            <a:lvl4pPr marR="0" lvl="3" algn="ctr" rtl="0">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4pPr>
            <a:lvl5pPr marR="0" lvl="4" algn="ctr" rtl="0">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5pPr>
            <a:lvl6pPr marR="0" lvl="5" algn="ctr" rtl="0">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6pPr>
            <a:lvl7pPr marR="0" lvl="6" algn="ctr" rtl="0">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7pPr>
            <a:lvl8pPr marR="0" lvl="7" algn="ctr" rtl="0">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8pPr>
            <a:lvl9pPr marR="0" lvl="8" algn="ctr" rtl="0">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9pPr>
          </a:lstStyle>
          <a:p>
            <a:endParaRPr/>
          </a:p>
        </p:txBody>
      </p:sp>
      <p:sp>
        <p:nvSpPr>
          <p:cNvPr id="79" name="Shape 79"/>
          <p:cNvSpPr txBox="1">
            <a:spLocks noGrp="1"/>
          </p:cNvSpPr>
          <p:nvPr>
            <p:ph type="dt" idx="10"/>
          </p:nvPr>
        </p:nvSpPr>
        <p:spPr>
          <a:xfrm>
            <a:off x="685800" y="4686300"/>
            <a:ext cx="2667000" cy="342900"/>
          </a:xfrm>
          <a:prstGeom prst="rect">
            <a:avLst/>
          </a:prstGeom>
          <a:noFill/>
          <a:ln>
            <a:noFill/>
          </a:ln>
        </p:spPr>
        <p:txBody>
          <a:bodyPr spcFirstLastPara="1" wrap="square" lIns="91425" tIns="91425" rIns="91425" bIns="91425" anchor="t" anchorCtr="0"/>
          <a:lstStyle>
            <a:lvl1pPr marR="0" lvl="0" algn="l" rtl="0">
              <a:spcBef>
                <a:spcPts val="0"/>
              </a:spcBef>
              <a:spcAft>
                <a:spcPts val="0"/>
              </a:spcAft>
              <a:buSzPts val="1400"/>
              <a:buNone/>
              <a:defRPr sz="1100" b="0">
                <a:solidFill>
                  <a:schemeClr val="dk1"/>
                </a:solidFill>
                <a:latin typeface="Source Sans Pro"/>
                <a:ea typeface="Source Sans Pro"/>
                <a:cs typeface="Source Sans Pro"/>
                <a:sym typeface="Source Sans Pro"/>
              </a:defRPr>
            </a:lvl1pPr>
            <a:lvl2pPr marR="0" lvl="1" algn="l" rtl="0">
              <a:spcBef>
                <a:spcPts val="0"/>
              </a:spcBef>
              <a:spcAft>
                <a:spcPts val="0"/>
              </a:spcAft>
              <a:buSzPts val="1400"/>
              <a:buNone/>
              <a:defRPr sz="2400" b="1" i="0" u="none" strike="noStrike" cap="none">
                <a:solidFill>
                  <a:schemeClr val="dk1"/>
                </a:solidFill>
                <a:latin typeface="Times"/>
                <a:ea typeface="Times"/>
                <a:cs typeface="Times"/>
                <a:sym typeface="Times"/>
              </a:defRPr>
            </a:lvl2pPr>
            <a:lvl3pPr marR="0" lvl="2" algn="l" rtl="0">
              <a:spcBef>
                <a:spcPts val="0"/>
              </a:spcBef>
              <a:spcAft>
                <a:spcPts val="0"/>
              </a:spcAft>
              <a:buSzPts val="1400"/>
              <a:buNone/>
              <a:defRPr sz="2400" b="1" i="0" u="none" strike="noStrike" cap="none">
                <a:solidFill>
                  <a:schemeClr val="dk1"/>
                </a:solidFill>
                <a:latin typeface="Times"/>
                <a:ea typeface="Times"/>
                <a:cs typeface="Times"/>
                <a:sym typeface="Times"/>
              </a:defRPr>
            </a:lvl3pPr>
            <a:lvl4pPr marR="0" lvl="3" algn="l" rtl="0">
              <a:spcBef>
                <a:spcPts val="0"/>
              </a:spcBef>
              <a:spcAft>
                <a:spcPts val="0"/>
              </a:spcAft>
              <a:buSzPts val="1400"/>
              <a:buNone/>
              <a:defRPr sz="2400" b="1" i="0" u="none" strike="noStrike" cap="none">
                <a:solidFill>
                  <a:schemeClr val="dk1"/>
                </a:solidFill>
                <a:latin typeface="Times"/>
                <a:ea typeface="Times"/>
                <a:cs typeface="Times"/>
                <a:sym typeface="Times"/>
              </a:defRPr>
            </a:lvl4pPr>
            <a:lvl5pPr marR="0" lvl="4" algn="l" rtl="0">
              <a:spcBef>
                <a:spcPts val="0"/>
              </a:spcBef>
              <a:spcAft>
                <a:spcPts val="0"/>
              </a:spcAft>
              <a:buSzPts val="1400"/>
              <a:buNone/>
              <a:defRPr sz="2400" b="1" i="0" u="none" strike="noStrike" cap="none">
                <a:solidFill>
                  <a:schemeClr val="dk1"/>
                </a:solidFill>
                <a:latin typeface="Times"/>
                <a:ea typeface="Times"/>
                <a:cs typeface="Times"/>
                <a:sym typeface="Times"/>
              </a:defRPr>
            </a:lvl5pPr>
            <a:lvl6pPr marR="0" lvl="5" algn="l" rtl="0">
              <a:spcBef>
                <a:spcPts val="0"/>
              </a:spcBef>
              <a:spcAft>
                <a:spcPts val="0"/>
              </a:spcAft>
              <a:buSzPts val="1400"/>
              <a:buNone/>
              <a:defRPr sz="2400" b="1" i="0" u="none" strike="noStrike" cap="none">
                <a:solidFill>
                  <a:schemeClr val="dk1"/>
                </a:solidFill>
                <a:latin typeface="Times"/>
                <a:ea typeface="Times"/>
                <a:cs typeface="Times"/>
                <a:sym typeface="Times"/>
              </a:defRPr>
            </a:lvl6pPr>
            <a:lvl7pPr marR="0" lvl="6" algn="l" rtl="0">
              <a:spcBef>
                <a:spcPts val="0"/>
              </a:spcBef>
              <a:spcAft>
                <a:spcPts val="0"/>
              </a:spcAft>
              <a:buSzPts val="1400"/>
              <a:buNone/>
              <a:defRPr sz="2400" b="1" i="0" u="none" strike="noStrike" cap="none">
                <a:solidFill>
                  <a:schemeClr val="dk1"/>
                </a:solidFill>
                <a:latin typeface="Times"/>
                <a:ea typeface="Times"/>
                <a:cs typeface="Times"/>
                <a:sym typeface="Times"/>
              </a:defRPr>
            </a:lvl7pPr>
            <a:lvl8pPr marR="0" lvl="7" algn="l" rtl="0">
              <a:spcBef>
                <a:spcPts val="0"/>
              </a:spcBef>
              <a:spcAft>
                <a:spcPts val="0"/>
              </a:spcAft>
              <a:buSzPts val="1400"/>
              <a:buNone/>
              <a:defRPr sz="2400" b="1" i="0" u="none" strike="noStrike" cap="none">
                <a:solidFill>
                  <a:schemeClr val="dk1"/>
                </a:solidFill>
                <a:latin typeface="Times"/>
                <a:ea typeface="Times"/>
                <a:cs typeface="Times"/>
                <a:sym typeface="Times"/>
              </a:defRPr>
            </a:lvl8pPr>
            <a:lvl9pPr marR="0" lvl="8" algn="l" rtl="0">
              <a:spcBef>
                <a:spcPts val="0"/>
              </a:spcBef>
              <a:spcAft>
                <a:spcPts val="0"/>
              </a:spcAft>
              <a:buSzPts val="1400"/>
              <a:buNone/>
              <a:defRPr sz="2400" b="1" i="0" u="none" strike="noStrike" cap="none">
                <a:solidFill>
                  <a:schemeClr val="dk1"/>
                </a:solidFill>
                <a:latin typeface="Times"/>
                <a:ea typeface="Times"/>
                <a:cs typeface="Times"/>
                <a:sym typeface="Times"/>
              </a:defRPr>
            </a:lvl9pPr>
          </a:lstStyle>
          <a:p>
            <a:endParaRPr/>
          </a:p>
        </p:txBody>
      </p:sp>
      <p:sp>
        <p:nvSpPr>
          <p:cNvPr id="80" name="Shape 80"/>
          <p:cNvSpPr txBox="1">
            <a:spLocks noGrp="1"/>
          </p:cNvSpPr>
          <p:nvPr>
            <p:ph type="ftr" idx="11"/>
          </p:nvPr>
        </p:nvSpPr>
        <p:spPr>
          <a:xfrm>
            <a:off x="3124200" y="4686300"/>
            <a:ext cx="2895600" cy="342900"/>
          </a:xfrm>
          <a:prstGeom prst="rect">
            <a:avLst/>
          </a:prstGeom>
          <a:noFill/>
          <a:ln>
            <a:noFill/>
          </a:ln>
        </p:spPr>
        <p:txBody>
          <a:bodyPr spcFirstLastPara="1" wrap="square" lIns="91425" tIns="91425" rIns="91425" bIns="91425" anchor="t" anchorCtr="0"/>
          <a:lstStyle>
            <a:lvl1pPr marR="0" lvl="0" algn="ctr" rtl="0">
              <a:spcBef>
                <a:spcPts val="0"/>
              </a:spcBef>
              <a:spcAft>
                <a:spcPts val="0"/>
              </a:spcAft>
              <a:buSzPts val="1400"/>
              <a:buNone/>
              <a:defRPr sz="1400" b="0">
                <a:solidFill>
                  <a:schemeClr val="dk1"/>
                </a:solidFill>
                <a:latin typeface="Times"/>
                <a:ea typeface="Times"/>
                <a:cs typeface="Times"/>
                <a:sym typeface="Times"/>
              </a:defRPr>
            </a:lvl1pPr>
            <a:lvl2pPr marR="0" lvl="1" algn="l" rtl="0">
              <a:spcBef>
                <a:spcPts val="0"/>
              </a:spcBef>
              <a:spcAft>
                <a:spcPts val="0"/>
              </a:spcAft>
              <a:buSzPts val="1400"/>
              <a:buNone/>
              <a:defRPr sz="2400" b="1" i="0" u="none" strike="noStrike" cap="none">
                <a:solidFill>
                  <a:schemeClr val="dk1"/>
                </a:solidFill>
                <a:latin typeface="Times"/>
                <a:ea typeface="Times"/>
                <a:cs typeface="Times"/>
                <a:sym typeface="Times"/>
              </a:defRPr>
            </a:lvl2pPr>
            <a:lvl3pPr marR="0" lvl="2" algn="l" rtl="0">
              <a:spcBef>
                <a:spcPts val="0"/>
              </a:spcBef>
              <a:spcAft>
                <a:spcPts val="0"/>
              </a:spcAft>
              <a:buSzPts val="1400"/>
              <a:buNone/>
              <a:defRPr sz="2400" b="1" i="0" u="none" strike="noStrike" cap="none">
                <a:solidFill>
                  <a:schemeClr val="dk1"/>
                </a:solidFill>
                <a:latin typeface="Times"/>
                <a:ea typeface="Times"/>
                <a:cs typeface="Times"/>
                <a:sym typeface="Times"/>
              </a:defRPr>
            </a:lvl3pPr>
            <a:lvl4pPr marR="0" lvl="3" algn="l" rtl="0">
              <a:spcBef>
                <a:spcPts val="0"/>
              </a:spcBef>
              <a:spcAft>
                <a:spcPts val="0"/>
              </a:spcAft>
              <a:buSzPts val="1400"/>
              <a:buNone/>
              <a:defRPr sz="2400" b="1" i="0" u="none" strike="noStrike" cap="none">
                <a:solidFill>
                  <a:schemeClr val="dk1"/>
                </a:solidFill>
                <a:latin typeface="Times"/>
                <a:ea typeface="Times"/>
                <a:cs typeface="Times"/>
                <a:sym typeface="Times"/>
              </a:defRPr>
            </a:lvl4pPr>
            <a:lvl5pPr marR="0" lvl="4" algn="l" rtl="0">
              <a:spcBef>
                <a:spcPts val="0"/>
              </a:spcBef>
              <a:spcAft>
                <a:spcPts val="0"/>
              </a:spcAft>
              <a:buSzPts val="1400"/>
              <a:buNone/>
              <a:defRPr sz="2400" b="1" i="0" u="none" strike="noStrike" cap="none">
                <a:solidFill>
                  <a:schemeClr val="dk1"/>
                </a:solidFill>
                <a:latin typeface="Times"/>
                <a:ea typeface="Times"/>
                <a:cs typeface="Times"/>
                <a:sym typeface="Times"/>
              </a:defRPr>
            </a:lvl5pPr>
            <a:lvl6pPr marR="0" lvl="5" algn="l" rtl="0">
              <a:spcBef>
                <a:spcPts val="0"/>
              </a:spcBef>
              <a:spcAft>
                <a:spcPts val="0"/>
              </a:spcAft>
              <a:buSzPts val="1400"/>
              <a:buNone/>
              <a:defRPr sz="2400" b="1" i="0" u="none" strike="noStrike" cap="none">
                <a:solidFill>
                  <a:schemeClr val="dk1"/>
                </a:solidFill>
                <a:latin typeface="Times"/>
                <a:ea typeface="Times"/>
                <a:cs typeface="Times"/>
                <a:sym typeface="Times"/>
              </a:defRPr>
            </a:lvl6pPr>
            <a:lvl7pPr marR="0" lvl="6" algn="l" rtl="0">
              <a:spcBef>
                <a:spcPts val="0"/>
              </a:spcBef>
              <a:spcAft>
                <a:spcPts val="0"/>
              </a:spcAft>
              <a:buSzPts val="1400"/>
              <a:buNone/>
              <a:defRPr sz="2400" b="1" i="0" u="none" strike="noStrike" cap="none">
                <a:solidFill>
                  <a:schemeClr val="dk1"/>
                </a:solidFill>
                <a:latin typeface="Times"/>
                <a:ea typeface="Times"/>
                <a:cs typeface="Times"/>
                <a:sym typeface="Times"/>
              </a:defRPr>
            </a:lvl7pPr>
            <a:lvl8pPr marR="0" lvl="7" algn="l" rtl="0">
              <a:spcBef>
                <a:spcPts val="0"/>
              </a:spcBef>
              <a:spcAft>
                <a:spcPts val="0"/>
              </a:spcAft>
              <a:buSzPts val="1400"/>
              <a:buNone/>
              <a:defRPr sz="2400" b="1" i="0" u="none" strike="noStrike" cap="none">
                <a:solidFill>
                  <a:schemeClr val="dk1"/>
                </a:solidFill>
                <a:latin typeface="Times"/>
                <a:ea typeface="Times"/>
                <a:cs typeface="Times"/>
                <a:sym typeface="Times"/>
              </a:defRPr>
            </a:lvl8pPr>
            <a:lvl9pPr marR="0" lvl="8" algn="l" rtl="0">
              <a:spcBef>
                <a:spcPts val="0"/>
              </a:spcBef>
              <a:spcAft>
                <a:spcPts val="0"/>
              </a:spcAft>
              <a:buSzPts val="1400"/>
              <a:buNone/>
              <a:defRPr sz="2400" b="1" i="0" u="none" strike="noStrike" cap="none">
                <a:solidFill>
                  <a:schemeClr val="dk1"/>
                </a:solidFill>
                <a:latin typeface="Times"/>
                <a:ea typeface="Times"/>
                <a:cs typeface="Times"/>
                <a:sym typeface="Times"/>
              </a:defRPr>
            </a:lvl9pPr>
          </a:lstStyle>
          <a:p>
            <a:endParaRPr/>
          </a:p>
        </p:txBody>
      </p:sp>
      <p:sp>
        <p:nvSpPr>
          <p:cNvPr id="81" name="Shape 81"/>
          <p:cNvSpPr txBox="1">
            <a:spLocks noGrp="1"/>
          </p:cNvSpPr>
          <p:nvPr>
            <p:ph type="sldNum" idx="12"/>
          </p:nvPr>
        </p:nvSpPr>
        <p:spPr>
          <a:xfrm>
            <a:off x="6553200" y="4686300"/>
            <a:ext cx="1905000" cy="3429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100" b="0">
                <a:solidFill>
                  <a:schemeClr val="dk1"/>
                </a:solidFill>
                <a:latin typeface="Source Sans Pro"/>
                <a:ea typeface="Source Sans Pro"/>
                <a:cs typeface="Source Sans Pro"/>
                <a:sym typeface="Source Sans Pro"/>
              </a:defRPr>
            </a:lvl1pPr>
            <a:lvl2pPr marL="0" marR="0" lvl="1" indent="0" algn="r" rtl="0">
              <a:spcBef>
                <a:spcPts val="0"/>
              </a:spcBef>
              <a:spcAft>
                <a:spcPts val="0"/>
              </a:spcAft>
              <a:buNone/>
              <a:defRPr sz="1100" b="0">
                <a:solidFill>
                  <a:schemeClr val="dk1"/>
                </a:solidFill>
                <a:latin typeface="Source Sans Pro"/>
                <a:ea typeface="Source Sans Pro"/>
                <a:cs typeface="Source Sans Pro"/>
                <a:sym typeface="Source Sans Pro"/>
              </a:defRPr>
            </a:lvl2pPr>
            <a:lvl3pPr marL="0" marR="0" lvl="2" indent="0" algn="r" rtl="0">
              <a:spcBef>
                <a:spcPts val="0"/>
              </a:spcBef>
              <a:spcAft>
                <a:spcPts val="0"/>
              </a:spcAft>
              <a:buNone/>
              <a:defRPr sz="1100" b="0">
                <a:solidFill>
                  <a:schemeClr val="dk1"/>
                </a:solidFill>
                <a:latin typeface="Source Sans Pro"/>
                <a:ea typeface="Source Sans Pro"/>
                <a:cs typeface="Source Sans Pro"/>
                <a:sym typeface="Source Sans Pro"/>
              </a:defRPr>
            </a:lvl3pPr>
            <a:lvl4pPr marL="0" marR="0" lvl="3" indent="0" algn="r" rtl="0">
              <a:spcBef>
                <a:spcPts val="0"/>
              </a:spcBef>
              <a:spcAft>
                <a:spcPts val="0"/>
              </a:spcAft>
              <a:buNone/>
              <a:defRPr sz="1100" b="0">
                <a:solidFill>
                  <a:schemeClr val="dk1"/>
                </a:solidFill>
                <a:latin typeface="Source Sans Pro"/>
                <a:ea typeface="Source Sans Pro"/>
                <a:cs typeface="Source Sans Pro"/>
                <a:sym typeface="Source Sans Pro"/>
              </a:defRPr>
            </a:lvl4pPr>
            <a:lvl5pPr marL="0" marR="0" lvl="4" indent="0" algn="r" rtl="0">
              <a:spcBef>
                <a:spcPts val="0"/>
              </a:spcBef>
              <a:spcAft>
                <a:spcPts val="0"/>
              </a:spcAft>
              <a:buNone/>
              <a:defRPr sz="1100" b="0">
                <a:solidFill>
                  <a:schemeClr val="dk1"/>
                </a:solidFill>
                <a:latin typeface="Source Sans Pro"/>
                <a:ea typeface="Source Sans Pro"/>
                <a:cs typeface="Source Sans Pro"/>
                <a:sym typeface="Source Sans Pro"/>
              </a:defRPr>
            </a:lvl5pPr>
            <a:lvl6pPr marL="0" marR="0" lvl="5" indent="0" algn="r" rtl="0">
              <a:spcBef>
                <a:spcPts val="0"/>
              </a:spcBef>
              <a:spcAft>
                <a:spcPts val="0"/>
              </a:spcAft>
              <a:buNone/>
              <a:defRPr sz="1100" b="0">
                <a:solidFill>
                  <a:schemeClr val="dk1"/>
                </a:solidFill>
                <a:latin typeface="Source Sans Pro"/>
                <a:ea typeface="Source Sans Pro"/>
                <a:cs typeface="Source Sans Pro"/>
                <a:sym typeface="Source Sans Pro"/>
              </a:defRPr>
            </a:lvl6pPr>
            <a:lvl7pPr marL="0" marR="0" lvl="6" indent="0" algn="r" rtl="0">
              <a:spcBef>
                <a:spcPts val="0"/>
              </a:spcBef>
              <a:spcAft>
                <a:spcPts val="0"/>
              </a:spcAft>
              <a:buNone/>
              <a:defRPr sz="1100" b="0">
                <a:solidFill>
                  <a:schemeClr val="dk1"/>
                </a:solidFill>
                <a:latin typeface="Source Sans Pro"/>
                <a:ea typeface="Source Sans Pro"/>
                <a:cs typeface="Source Sans Pro"/>
                <a:sym typeface="Source Sans Pro"/>
              </a:defRPr>
            </a:lvl7pPr>
            <a:lvl8pPr marL="0" marR="0" lvl="7" indent="0" algn="r" rtl="0">
              <a:spcBef>
                <a:spcPts val="0"/>
              </a:spcBef>
              <a:spcAft>
                <a:spcPts val="0"/>
              </a:spcAft>
              <a:buNone/>
              <a:defRPr sz="1100" b="0">
                <a:solidFill>
                  <a:schemeClr val="dk1"/>
                </a:solidFill>
                <a:latin typeface="Source Sans Pro"/>
                <a:ea typeface="Source Sans Pro"/>
                <a:cs typeface="Source Sans Pro"/>
                <a:sym typeface="Source Sans Pro"/>
              </a:defRPr>
            </a:lvl8pPr>
            <a:lvl9pPr marL="0" marR="0" lvl="8" indent="0" algn="r" rtl="0">
              <a:spcBef>
                <a:spcPts val="0"/>
              </a:spcBef>
              <a:spcAft>
                <a:spcPts val="0"/>
              </a:spcAft>
              <a:buNone/>
              <a:defRPr sz="1100" b="0">
                <a:solidFill>
                  <a:schemeClr val="dk1"/>
                </a:solidFill>
                <a:latin typeface="Source Sans Pro"/>
                <a:ea typeface="Source Sans Pro"/>
                <a:cs typeface="Source Sans Pro"/>
                <a:sym typeface="Source Sans Pro"/>
              </a:defRPr>
            </a:lvl9pPr>
          </a:lstStyle>
          <a:p>
            <a:pPr marL="0" lvl="0" indent="0">
              <a:spcBef>
                <a:spcPts val="0"/>
              </a:spcBef>
              <a:spcAft>
                <a:spcPts val="0"/>
              </a:spcAft>
              <a:buNone/>
            </a:pPr>
            <a:r>
              <a:rPr lang="en-US"/>
              <a:t>July 6, 2010</a:t>
            </a:r>
            <a:endParaRPr sz="1400">
              <a:latin typeface="Times"/>
              <a:ea typeface="Times"/>
              <a:cs typeface="Times"/>
              <a:sym typeface="Times"/>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82"/>
        <p:cNvGrpSpPr/>
        <p:nvPr/>
      </p:nvGrpSpPr>
      <p:grpSpPr>
        <a:xfrm>
          <a:off x="0" y="0"/>
          <a:ext cx="0" cy="0"/>
          <a:chOff x="0" y="0"/>
          <a:chExt cx="0" cy="0"/>
        </a:xfrm>
      </p:grpSpPr>
      <p:sp>
        <p:nvSpPr>
          <p:cNvPr id="83" name="Shape 83"/>
          <p:cNvSpPr txBox="1">
            <a:spLocks noGrp="1"/>
          </p:cNvSpPr>
          <p:nvPr>
            <p:ph type="title"/>
          </p:nvPr>
        </p:nvSpPr>
        <p:spPr>
          <a:xfrm>
            <a:off x="722313" y="3305175"/>
            <a:ext cx="7772400" cy="1021556"/>
          </a:xfrm>
          <a:prstGeom prst="rect">
            <a:avLst/>
          </a:prstGeom>
          <a:noFill/>
          <a:ln>
            <a:noFill/>
          </a:ln>
        </p:spPr>
        <p:txBody>
          <a:bodyPr spcFirstLastPara="1" wrap="square" lIns="91425" tIns="91425" rIns="91425" bIns="91425" anchor="t" anchorCtr="0"/>
          <a:lstStyle>
            <a:lvl1pPr marR="0" lvl="0" algn="l" rtl="0">
              <a:spcBef>
                <a:spcPts val="0"/>
              </a:spcBef>
              <a:spcAft>
                <a:spcPts val="0"/>
              </a:spcAft>
              <a:buSzPts val="1400"/>
              <a:buNone/>
              <a:defRPr sz="4000" b="1" i="0" u="none" strike="noStrike" cap="none">
                <a:solidFill>
                  <a:schemeClr val="dk2"/>
                </a:solidFill>
                <a:latin typeface="Times"/>
                <a:ea typeface="Times"/>
                <a:cs typeface="Times"/>
                <a:sym typeface="Times"/>
              </a:defRPr>
            </a:lvl1pPr>
            <a:lvl2pPr marR="0" lvl="1" algn="ctr" rtl="0">
              <a:spcBef>
                <a:spcPts val="0"/>
              </a:spcBef>
              <a:spcAft>
                <a:spcPts val="0"/>
              </a:spcAft>
              <a:buSzPts val="1400"/>
              <a:buNone/>
              <a:defRPr sz="4400" b="0" i="0" u="none" strike="noStrike" cap="none">
                <a:solidFill>
                  <a:schemeClr val="dk2"/>
                </a:solidFill>
                <a:latin typeface="Times"/>
                <a:ea typeface="Times"/>
                <a:cs typeface="Times"/>
                <a:sym typeface="Times"/>
              </a:defRPr>
            </a:lvl2pPr>
            <a:lvl3pPr marR="0" lvl="2" algn="ctr" rtl="0">
              <a:spcBef>
                <a:spcPts val="0"/>
              </a:spcBef>
              <a:spcAft>
                <a:spcPts val="0"/>
              </a:spcAft>
              <a:buSzPts val="1400"/>
              <a:buNone/>
              <a:defRPr sz="4400" b="0" i="0" u="none" strike="noStrike" cap="none">
                <a:solidFill>
                  <a:schemeClr val="dk2"/>
                </a:solidFill>
                <a:latin typeface="Times"/>
                <a:ea typeface="Times"/>
                <a:cs typeface="Times"/>
                <a:sym typeface="Times"/>
              </a:defRPr>
            </a:lvl3pPr>
            <a:lvl4pPr marR="0" lvl="3" algn="ctr" rtl="0">
              <a:spcBef>
                <a:spcPts val="0"/>
              </a:spcBef>
              <a:spcAft>
                <a:spcPts val="0"/>
              </a:spcAft>
              <a:buSzPts val="1400"/>
              <a:buNone/>
              <a:defRPr sz="4400" b="0" i="0" u="none" strike="noStrike" cap="none">
                <a:solidFill>
                  <a:schemeClr val="dk2"/>
                </a:solidFill>
                <a:latin typeface="Times"/>
                <a:ea typeface="Times"/>
                <a:cs typeface="Times"/>
                <a:sym typeface="Times"/>
              </a:defRPr>
            </a:lvl4pPr>
            <a:lvl5pPr marR="0" lvl="4" algn="ctr" rtl="0">
              <a:spcBef>
                <a:spcPts val="0"/>
              </a:spcBef>
              <a:spcAft>
                <a:spcPts val="0"/>
              </a:spcAft>
              <a:buSzPts val="1400"/>
              <a:buNone/>
              <a:defRPr sz="4400" b="0" i="0" u="none" strike="noStrike" cap="none">
                <a:solidFill>
                  <a:schemeClr val="dk2"/>
                </a:solidFill>
                <a:latin typeface="Times"/>
                <a:ea typeface="Times"/>
                <a:cs typeface="Times"/>
                <a:sym typeface="Times"/>
              </a:defRPr>
            </a:lvl5pPr>
            <a:lvl6pPr marR="0" lvl="5" algn="ctr" rtl="0">
              <a:spcBef>
                <a:spcPts val="0"/>
              </a:spcBef>
              <a:spcAft>
                <a:spcPts val="0"/>
              </a:spcAft>
              <a:buSzPts val="1400"/>
              <a:buNone/>
              <a:defRPr sz="4400" b="0" i="0" u="none" strike="noStrike" cap="none">
                <a:solidFill>
                  <a:schemeClr val="dk2"/>
                </a:solidFill>
                <a:latin typeface="Times"/>
                <a:ea typeface="Times"/>
                <a:cs typeface="Times"/>
                <a:sym typeface="Times"/>
              </a:defRPr>
            </a:lvl6pPr>
            <a:lvl7pPr marR="0" lvl="6" algn="ctr" rtl="0">
              <a:spcBef>
                <a:spcPts val="0"/>
              </a:spcBef>
              <a:spcAft>
                <a:spcPts val="0"/>
              </a:spcAft>
              <a:buSzPts val="1400"/>
              <a:buNone/>
              <a:defRPr sz="4400" b="0" i="0" u="none" strike="noStrike" cap="none">
                <a:solidFill>
                  <a:schemeClr val="dk2"/>
                </a:solidFill>
                <a:latin typeface="Times"/>
                <a:ea typeface="Times"/>
                <a:cs typeface="Times"/>
                <a:sym typeface="Times"/>
              </a:defRPr>
            </a:lvl7pPr>
            <a:lvl8pPr marR="0" lvl="7" algn="ctr" rtl="0">
              <a:spcBef>
                <a:spcPts val="0"/>
              </a:spcBef>
              <a:spcAft>
                <a:spcPts val="0"/>
              </a:spcAft>
              <a:buSzPts val="1400"/>
              <a:buNone/>
              <a:defRPr sz="4400" b="0" i="0" u="none" strike="noStrike" cap="none">
                <a:solidFill>
                  <a:schemeClr val="dk2"/>
                </a:solidFill>
                <a:latin typeface="Times"/>
                <a:ea typeface="Times"/>
                <a:cs typeface="Times"/>
                <a:sym typeface="Times"/>
              </a:defRPr>
            </a:lvl8pPr>
            <a:lvl9pPr marR="0" lvl="8" algn="ctr" rtl="0">
              <a:spcBef>
                <a:spcPts val="0"/>
              </a:spcBef>
              <a:spcAft>
                <a:spcPts val="0"/>
              </a:spcAft>
              <a:buSzPts val="1400"/>
              <a:buNone/>
              <a:defRPr sz="4400" b="0" i="0" u="none" strike="noStrike" cap="none">
                <a:solidFill>
                  <a:schemeClr val="dk2"/>
                </a:solidFill>
                <a:latin typeface="Times"/>
                <a:ea typeface="Times"/>
                <a:cs typeface="Times"/>
                <a:sym typeface="Times"/>
              </a:defRPr>
            </a:lvl9pPr>
          </a:lstStyle>
          <a:p>
            <a:endParaRPr/>
          </a:p>
        </p:txBody>
      </p:sp>
      <p:sp>
        <p:nvSpPr>
          <p:cNvPr id="84" name="Shape 84"/>
          <p:cNvSpPr txBox="1">
            <a:spLocks noGrp="1"/>
          </p:cNvSpPr>
          <p:nvPr>
            <p:ph type="body" idx="1"/>
          </p:nvPr>
        </p:nvSpPr>
        <p:spPr>
          <a:xfrm>
            <a:off x="722313" y="2180035"/>
            <a:ext cx="7772400" cy="1125140"/>
          </a:xfrm>
          <a:prstGeom prst="rect">
            <a:avLst/>
          </a:prstGeom>
          <a:noFill/>
          <a:ln>
            <a:noFill/>
          </a:ln>
        </p:spPr>
        <p:txBody>
          <a:bodyPr spcFirstLastPara="1" wrap="square" lIns="91425" tIns="91425" rIns="91425" bIns="91425" anchor="b" anchorCtr="0"/>
          <a:lstStyle>
            <a:lvl1pPr marL="457200" marR="0" lvl="0" indent="-228600" algn="l" rtl="0">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1pPr>
            <a:lvl2pPr marL="914400" marR="0" lvl="1" indent="-228600" algn="l" rtl="0">
              <a:spcBef>
                <a:spcPts val="360"/>
              </a:spcBef>
              <a:spcAft>
                <a:spcPts val="0"/>
              </a:spcAft>
              <a:buClr>
                <a:schemeClr val="dk1"/>
              </a:buClr>
              <a:buSzPts val="1800"/>
              <a:buFont typeface="Times"/>
              <a:buNone/>
              <a:defRPr sz="1800" b="0" i="0" u="none" strike="noStrike" cap="none">
                <a:solidFill>
                  <a:schemeClr val="dk1"/>
                </a:solidFill>
                <a:latin typeface="Times"/>
                <a:ea typeface="Times"/>
                <a:cs typeface="Times"/>
                <a:sym typeface="Times"/>
              </a:defRPr>
            </a:lvl2pPr>
            <a:lvl3pPr marL="1371600" marR="0" lvl="2" indent="-228600" algn="l" rtl="0">
              <a:spcBef>
                <a:spcPts val="320"/>
              </a:spcBef>
              <a:spcAft>
                <a:spcPts val="0"/>
              </a:spcAft>
              <a:buClr>
                <a:schemeClr val="dk1"/>
              </a:buClr>
              <a:buSzPts val="1600"/>
              <a:buFont typeface="Times"/>
              <a:buNone/>
              <a:defRPr sz="1600" b="0" i="0" u="none" strike="noStrike" cap="none">
                <a:solidFill>
                  <a:schemeClr val="dk1"/>
                </a:solidFill>
                <a:latin typeface="Times"/>
                <a:ea typeface="Times"/>
                <a:cs typeface="Times"/>
                <a:sym typeface="Times"/>
              </a:defRPr>
            </a:lvl3pPr>
            <a:lvl4pPr marL="1828800" marR="0" lvl="3" indent="-228600" algn="l" rtl="0">
              <a:spcBef>
                <a:spcPts val="280"/>
              </a:spcBef>
              <a:spcAft>
                <a:spcPts val="0"/>
              </a:spcAft>
              <a:buClr>
                <a:schemeClr val="dk1"/>
              </a:buClr>
              <a:buSzPts val="1400"/>
              <a:buFont typeface="Times"/>
              <a:buNone/>
              <a:defRPr sz="1400" b="0" i="0" u="none" strike="noStrike" cap="none">
                <a:solidFill>
                  <a:schemeClr val="dk1"/>
                </a:solidFill>
                <a:latin typeface="Times"/>
                <a:ea typeface="Times"/>
                <a:cs typeface="Times"/>
                <a:sym typeface="Times"/>
              </a:defRPr>
            </a:lvl4pPr>
            <a:lvl5pPr marL="2286000" marR="0" lvl="4" indent="-228600" algn="l" rtl="0">
              <a:spcBef>
                <a:spcPts val="280"/>
              </a:spcBef>
              <a:spcAft>
                <a:spcPts val="0"/>
              </a:spcAft>
              <a:buClr>
                <a:schemeClr val="dk1"/>
              </a:buClr>
              <a:buSzPts val="1400"/>
              <a:buFont typeface="Times"/>
              <a:buNone/>
              <a:defRPr sz="1400" b="0" i="0" u="none" strike="noStrike" cap="none">
                <a:solidFill>
                  <a:schemeClr val="dk1"/>
                </a:solidFill>
                <a:latin typeface="Times"/>
                <a:ea typeface="Times"/>
                <a:cs typeface="Times"/>
                <a:sym typeface="Times"/>
              </a:defRPr>
            </a:lvl5pPr>
            <a:lvl6pPr marL="2743200" marR="0" lvl="5" indent="-228600" algn="l" rtl="0">
              <a:spcBef>
                <a:spcPts val="280"/>
              </a:spcBef>
              <a:spcAft>
                <a:spcPts val="0"/>
              </a:spcAft>
              <a:buClr>
                <a:schemeClr val="dk1"/>
              </a:buClr>
              <a:buSzPts val="1400"/>
              <a:buFont typeface="Times"/>
              <a:buNone/>
              <a:defRPr sz="1400" b="0" i="0" u="none" strike="noStrike" cap="none">
                <a:solidFill>
                  <a:schemeClr val="dk1"/>
                </a:solidFill>
                <a:latin typeface="Times"/>
                <a:ea typeface="Times"/>
                <a:cs typeface="Times"/>
                <a:sym typeface="Times"/>
              </a:defRPr>
            </a:lvl6pPr>
            <a:lvl7pPr marL="3200400" marR="0" lvl="6" indent="-228600" algn="l" rtl="0">
              <a:spcBef>
                <a:spcPts val="280"/>
              </a:spcBef>
              <a:spcAft>
                <a:spcPts val="0"/>
              </a:spcAft>
              <a:buClr>
                <a:schemeClr val="dk1"/>
              </a:buClr>
              <a:buSzPts val="1400"/>
              <a:buFont typeface="Times"/>
              <a:buNone/>
              <a:defRPr sz="1400" b="0" i="0" u="none" strike="noStrike" cap="none">
                <a:solidFill>
                  <a:schemeClr val="dk1"/>
                </a:solidFill>
                <a:latin typeface="Times"/>
                <a:ea typeface="Times"/>
                <a:cs typeface="Times"/>
                <a:sym typeface="Times"/>
              </a:defRPr>
            </a:lvl7pPr>
            <a:lvl8pPr marL="3657600" marR="0" lvl="7" indent="-228600" algn="l" rtl="0">
              <a:spcBef>
                <a:spcPts val="280"/>
              </a:spcBef>
              <a:spcAft>
                <a:spcPts val="0"/>
              </a:spcAft>
              <a:buClr>
                <a:schemeClr val="dk1"/>
              </a:buClr>
              <a:buSzPts val="1400"/>
              <a:buFont typeface="Times"/>
              <a:buNone/>
              <a:defRPr sz="1400" b="0" i="0" u="none" strike="noStrike" cap="none">
                <a:solidFill>
                  <a:schemeClr val="dk1"/>
                </a:solidFill>
                <a:latin typeface="Times"/>
                <a:ea typeface="Times"/>
                <a:cs typeface="Times"/>
                <a:sym typeface="Times"/>
              </a:defRPr>
            </a:lvl8pPr>
            <a:lvl9pPr marL="4114800" marR="0" lvl="8" indent="-228600" algn="l" rtl="0">
              <a:spcBef>
                <a:spcPts val="280"/>
              </a:spcBef>
              <a:spcAft>
                <a:spcPts val="0"/>
              </a:spcAft>
              <a:buClr>
                <a:schemeClr val="dk1"/>
              </a:buClr>
              <a:buSzPts val="1400"/>
              <a:buFont typeface="Times"/>
              <a:buNone/>
              <a:defRPr sz="1400" b="0" i="0" u="none" strike="noStrike" cap="none">
                <a:solidFill>
                  <a:schemeClr val="dk1"/>
                </a:solidFill>
                <a:latin typeface="Times"/>
                <a:ea typeface="Times"/>
                <a:cs typeface="Times"/>
                <a:sym typeface="Times"/>
              </a:defRPr>
            </a:lvl9pPr>
          </a:lstStyle>
          <a:p>
            <a:endParaRPr/>
          </a:p>
        </p:txBody>
      </p:sp>
      <p:sp>
        <p:nvSpPr>
          <p:cNvPr id="85" name="Shape 85"/>
          <p:cNvSpPr txBox="1">
            <a:spLocks noGrp="1"/>
          </p:cNvSpPr>
          <p:nvPr>
            <p:ph type="dt" idx="10"/>
          </p:nvPr>
        </p:nvSpPr>
        <p:spPr>
          <a:xfrm>
            <a:off x="685800" y="4686300"/>
            <a:ext cx="1905000" cy="342900"/>
          </a:xfrm>
          <a:prstGeom prst="rect">
            <a:avLst/>
          </a:prstGeom>
          <a:noFill/>
          <a:ln>
            <a:noFill/>
          </a:ln>
        </p:spPr>
        <p:txBody>
          <a:bodyPr spcFirstLastPara="1" wrap="square" lIns="91425" tIns="91425" rIns="91425" bIns="91425" anchor="t" anchorCtr="0"/>
          <a:lstStyle>
            <a:lvl1pPr marR="0" lvl="0" algn="l" rtl="0">
              <a:spcBef>
                <a:spcPts val="0"/>
              </a:spcBef>
              <a:spcAft>
                <a:spcPts val="0"/>
              </a:spcAft>
              <a:buSzPts val="1400"/>
              <a:buNone/>
              <a:defRPr sz="1400" b="0">
                <a:solidFill>
                  <a:schemeClr val="dk1"/>
                </a:solidFill>
                <a:latin typeface="Times"/>
                <a:ea typeface="Times"/>
                <a:cs typeface="Times"/>
                <a:sym typeface="Times"/>
              </a:defRPr>
            </a:lvl1pPr>
            <a:lvl2pPr marR="0" lvl="1" algn="l" rtl="0">
              <a:spcBef>
                <a:spcPts val="0"/>
              </a:spcBef>
              <a:spcAft>
                <a:spcPts val="0"/>
              </a:spcAft>
              <a:buSzPts val="1400"/>
              <a:buNone/>
              <a:defRPr sz="2400" b="1" i="0" u="none" strike="noStrike" cap="none">
                <a:solidFill>
                  <a:schemeClr val="dk1"/>
                </a:solidFill>
                <a:latin typeface="Times"/>
                <a:ea typeface="Times"/>
                <a:cs typeface="Times"/>
                <a:sym typeface="Times"/>
              </a:defRPr>
            </a:lvl2pPr>
            <a:lvl3pPr marR="0" lvl="2" algn="l" rtl="0">
              <a:spcBef>
                <a:spcPts val="0"/>
              </a:spcBef>
              <a:spcAft>
                <a:spcPts val="0"/>
              </a:spcAft>
              <a:buSzPts val="1400"/>
              <a:buNone/>
              <a:defRPr sz="2400" b="1" i="0" u="none" strike="noStrike" cap="none">
                <a:solidFill>
                  <a:schemeClr val="dk1"/>
                </a:solidFill>
                <a:latin typeface="Times"/>
                <a:ea typeface="Times"/>
                <a:cs typeface="Times"/>
                <a:sym typeface="Times"/>
              </a:defRPr>
            </a:lvl3pPr>
            <a:lvl4pPr marR="0" lvl="3" algn="l" rtl="0">
              <a:spcBef>
                <a:spcPts val="0"/>
              </a:spcBef>
              <a:spcAft>
                <a:spcPts val="0"/>
              </a:spcAft>
              <a:buSzPts val="1400"/>
              <a:buNone/>
              <a:defRPr sz="2400" b="1" i="0" u="none" strike="noStrike" cap="none">
                <a:solidFill>
                  <a:schemeClr val="dk1"/>
                </a:solidFill>
                <a:latin typeface="Times"/>
                <a:ea typeface="Times"/>
                <a:cs typeface="Times"/>
                <a:sym typeface="Times"/>
              </a:defRPr>
            </a:lvl4pPr>
            <a:lvl5pPr marR="0" lvl="4" algn="l" rtl="0">
              <a:spcBef>
                <a:spcPts val="0"/>
              </a:spcBef>
              <a:spcAft>
                <a:spcPts val="0"/>
              </a:spcAft>
              <a:buSzPts val="1400"/>
              <a:buNone/>
              <a:defRPr sz="2400" b="1" i="0" u="none" strike="noStrike" cap="none">
                <a:solidFill>
                  <a:schemeClr val="dk1"/>
                </a:solidFill>
                <a:latin typeface="Times"/>
                <a:ea typeface="Times"/>
                <a:cs typeface="Times"/>
                <a:sym typeface="Times"/>
              </a:defRPr>
            </a:lvl5pPr>
            <a:lvl6pPr marR="0" lvl="5" algn="l" rtl="0">
              <a:spcBef>
                <a:spcPts val="0"/>
              </a:spcBef>
              <a:spcAft>
                <a:spcPts val="0"/>
              </a:spcAft>
              <a:buSzPts val="1400"/>
              <a:buNone/>
              <a:defRPr sz="2400" b="1" i="0" u="none" strike="noStrike" cap="none">
                <a:solidFill>
                  <a:schemeClr val="dk1"/>
                </a:solidFill>
                <a:latin typeface="Times"/>
                <a:ea typeface="Times"/>
                <a:cs typeface="Times"/>
                <a:sym typeface="Times"/>
              </a:defRPr>
            </a:lvl6pPr>
            <a:lvl7pPr marR="0" lvl="6" algn="l" rtl="0">
              <a:spcBef>
                <a:spcPts val="0"/>
              </a:spcBef>
              <a:spcAft>
                <a:spcPts val="0"/>
              </a:spcAft>
              <a:buSzPts val="1400"/>
              <a:buNone/>
              <a:defRPr sz="2400" b="1" i="0" u="none" strike="noStrike" cap="none">
                <a:solidFill>
                  <a:schemeClr val="dk1"/>
                </a:solidFill>
                <a:latin typeface="Times"/>
                <a:ea typeface="Times"/>
                <a:cs typeface="Times"/>
                <a:sym typeface="Times"/>
              </a:defRPr>
            </a:lvl7pPr>
            <a:lvl8pPr marR="0" lvl="7" algn="l" rtl="0">
              <a:spcBef>
                <a:spcPts val="0"/>
              </a:spcBef>
              <a:spcAft>
                <a:spcPts val="0"/>
              </a:spcAft>
              <a:buSzPts val="1400"/>
              <a:buNone/>
              <a:defRPr sz="2400" b="1" i="0" u="none" strike="noStrike" cap="none">
                <a:solidFill>
                  <a:schemeClr val="dk1"/>
                </a:solidFill>
                <a:latin typeface="Times"/>
                <a:ea typeface="Times"/>
                <a:cs typeface="Times"/>
                <a:sym typeface="Times"/>
              </a:defRPr>
            </a:lvl8pPr>
            <a:lvl9pPr marR="0" lvl="8" algn="l" rtl="0">
              <a:spcBef>
                <a:spcPts val="0"/>
              </a:spcBef>
              <a:spcAft>
                <a:spcPts val="0"/>
              </a:spcAft>
              <a:buSzPts val="1400"/>
              <a:buNone/>
              <a:defRPr sz="2400" b="1" i="0" u="none" strike="noStrike" cap="none">
                <a:solidFill>
                  <a:schemeClr val="dk1"/>
                </a:solidFill>
                <a:latin typeface="Times"/>
                <a:ea typeface="Times"/>
                <a:cs typeface="Times"/>
                <a:sym typeface="Times"/>
              </a:defRPr>
            </a:lvl9pPr>
          </a:lstStyle>
          <a:p>
            <a:endParaRPr/>
          </a:p>
        </p:txBody>
      </p:sp>
      <p:sp>
        <p:nvSpPr>
          <p:cNvPr id="86" name="Shape 86"/>
          <p:cNvSpPr txBox="1">
            <a:spLocks noGrp="1"/>
          </p:cNvSpPr>
          <p:nvPr>
            <p:ph type="ftr" idx="11"/>
          </p:nvPr>
        </p:nvSpPr>
        <p:spPr>
          <a:xfrm>
            <a:off x="3124200" y="4686300"/>
            <a:ext cx="2895600" cy="342900"/>
          </a:xfrm>
          <a:prstGeom prst="rect">
            <a:avLst/>
          </a:prstGeom>
          <a:noFill/>
          <a:ln>
            <a:noFill/>
          </a:ln>
        </p:spPr>
        <p:txBody>
          <a:bodyPr spcFirstLastPara="1" wrap="square" lIns="91425" tIns="91425" rIns="91425" bIns="91425" anchor="t" anchorCtr="0"/>
          <a:lstStyle>
            <a:lvl1pPr marR="0" lvl="0" algn="ctr" rtl="0">
              <a:spcBef>
                <a:spcPts val="0"/>
              </a:spcBef>
              <a:spcAft>
                <a:spcPts val="0"/>
              </a:spcAft>
              <a:buSzPts val="1400"/>
              <a:buNone/>
              <a:defRPr sz="1400" b="0">
                <a:solidFill>
                  <a:schemeClr val="dk1"/>
                </a:solidFill>
                <a:latin typeface="Times"/>
                <a:ea typeface="Times"/>
                <a:cs typeface="Times"/>
                <a:sym typeface="Times"/>
              </a:defRPr>
            </a:lvl1pPr>
            <a:lvl2pPr marR="0" lvl="1" algn="l" rtl="0">
              <a:spcBef>
                <a:spcPts val="0"/>
              </a:spcBef>
              <a:spcAft>
                <a:spcPts val="0"/>
              </a:spcAft>
              <a:buSzPts val="1400"/>
              <a:buNone/>
              <a:defRPr sz="2400" b="1" i="0" u="none" strike="noStrike" cap="none">
                <a:solidFill>
                  <a:schemeClr val="dk1"/>
                </a:solidFill>
                <a:latin typeface="Times"/>
                <a:ea typeface="Times"/>
                <a:cs typeface="Times"/>
                <a:sym typeface="Times"/>
              </a:defRPr>
            </a:lvl2pPr>
            <a:lvl3pPr marR="0" lvl="2" algn="l" rtl="0">
              <a:spcBef>
                <a:spcPts val="0"/>
              </a:spcBef>
              <a:spcAft>
                <a:spcPts val="0"/>
              </a:spcAft>
              <a:buSzPts val="1400"/>
              <a:buNone/>
              <a:defRPr sz="2400" b="1" i="0" u="none" strike="noStrike" cap="none">
                <a:solidFill>
                  <a:schemeClr val="dk1"/>
                </a:solidFill>
                <a:latin typeface="Times"/>
                <a:ea typeface="Times"/>
                <a:cs typeface="Times"/>
                <a:sym typeface="Times"/>
              </a:defRPr>
            </a:lvl3pPr>
            <a:lvl4pPr marR="0" lvl="3" algn="l" rtl="0">
              <a:spcBef>
                <a:spcPts val="0"/>
              </a:spcBef>
              <a:spcAft>
                <a:spcPts val="0"/>
              </a:spcAft>
              <a:buSzPts val="1400"/>
              <a:buNone/>
              <a:defRPr sz="2400" b="1" i="0" u="none" strike="noStrike" cap="none">
                <a:solidFill>
                  <a:schemeClr val="dk1"/>
                </a:solidFill>
                <a:latin typeface="Times"/>
                <a:ea typeface="Times"/>
                <a:cs typeface="Times"/>
                <a:sym typeface="Times"/>
              </a:defRPr>
            </a:lvl4pPr>
            <a:lvl5pPr marR="0" lvl="4" algn="l" rtl="0">
              <a:spcBef>
                <a:spcPts val="0"/>
              </a:spcBef>
              <a:spcAft>
                <a:spcPts val="0"/>
              </a:spcAft>
              <a:buSzPts val="1400"/>
              <a:buNone/>
              <a:defRPr sz="2400" b="1" i="0" u="none" strike="noStrike" cap="none">
                <a:solidFill>
                  <a:schemeClr val="dk1"/>
                </a:solidFill>
                <a:latin typeface="Times"/>
                <a:ea typeface="Times"/>
                <a:cs typeface="Times"/>
                <a:sym typeface="Times"/>
              </a:defRPr>
            </a:lvl5pPr>
            <a:lvl6pPr marR="0" lvl="5" algn="l" rtl="0">
              <a:spcBef>
                <a:spcPts val="0"/>
              </a:spcBef>
              <a:spcAft>
                <a:spcPts val="0"/>
              </a:spcAft>
              <a:buSzPts val="1400"/>
              <a:buNone/>
              <a:defRPr sz="2400" b="1" i="0" u="none" strike="noStrike" cap="none">
                <a:solidFill>
                  <a:schemeClr val="dk1"/>
                </a:solidFill>
                <a:latin typeface="Times"/>
                <a:ea typeface="Times"/>
                <a:cs typeface="Times"/>
                <a:sym typeface="Times"/>
              </a:defRPr>
            </a:lvl6pPr>
            <a:lvl7pPr marR="0" lvl="6" algn="l" rtl="0">
              <a:spcBef>
                <a:spcPts val="0"/>
              </a:spcBef>
              <a:spcAft>
                <a:spcPts val="0"/>
              </a:spcAft>
              <a:buSzPts val="1400"/>
              <a:buNone/>
              <a:defRPr sz="2400" b="1" i="0" u="none" strike="noStrike" cap="none">
                <a:solidFill>
                  <a:schemeClr val="dk1"/>
                </a:solidFill>
                <a:latin typeface="Times"/>
                <a:ea typeface="Times"/>
                <a:cs typeface="Times"/>
                <a:sym typeface="Times"/>
              </a:defRPr>
            </a:lvl7pPr>
            <a:lvl8pPr marR="0" lvl="7" algn="l" rtl="0">
              <a:spcBef>
                <a:spcPts val="0"/>
              </a:spcBef>
              <a:spcAft>
                <a:spcPts val="0"/>
              </a:spcAft>
              <a:buSzPts val="1400"/>
              <a:buNone/>
              <a:defRPr sz="2400" b="1" i="0" u="none" strike="noStrike" cap="none">
                <a:solidFill>
                  <a:schemeClr val="dk1"/>
                </a:solidFill>
                <a:latin typeface="Times"/>
                <a:ea typeface="Times"/>
                <a:cs typeface="Times"/>
                <a:sym typeface="Times"/>
              </a:defRPr>
            </a:lvl8pPr>
            <a:lvl9pPr marR="0" lvl="8" algn="l" rtl="0">
              <a:spcBef>
                <a:spcPts val="0"/>
              </a:spcBef>
              <a:spcAft>
                <a:spcPts val="0"/>
              </a:spcAft>
              <a:buSzPts val="1400"/>
              <a:buNone/>
              <a:defRPr sz="2400" b="1" i="0" u="none" strike="noStrike" cap="none">
                <a:solidFill>
                  <a:schemeClr val="dk1"/>
                </a:solidFill>
                <a:latin typeface="Times"/>
                <a:ea typeface="Times"/>
                <a:cs typeface="Times"/>
                <a:sym typeface="Times"/>
              </a:defRPr>
            </a:lvl9pPr>
          </a:lstStyle>
          <a:p>
            <a:endParaRPr/>
          </a:p>
        </p:txBody>
      </p:sp>
      <p:sp>
        <p:nvSpPr>
          <p:cNvPr id="87" name="Shape 87"/>
          <p:cNvSpPr txBox="1">
            <a:spLocks noGrp="1"/>
          </p:cNvSpPr>
          <p:nvPr>
            <p:ph type="sldNum" idx="12"/>
          </p:nvPr>
        </p:nvSpPr>
        <p:spPr>
          <a:xfrm>
            <a:off x="6553200" y="4686300"/>
            <a:ext cx="1905000" cy="3429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b="0">
                <a:solidFill>
                  <a:schemeClr val="dk1"/>
                </a:solidFill>
                <a:latin typeface="Times"/>
                <a:ea typeface="Times"/>
                <a:cs typeface="Times"/>
                <a:sym typeface="Times"/>
              </a:defRPr>
            </a:lvl1pPr>
            <a:lvl2pPr marL="0" marR="0" lvl="1" indent="0" algn="r" rtl="0">
              <a:spcBef>
                <a:spcPts val="0"/>
              </a:spcBef>
              <a:spcAft>
                <a:spcPts val="0"/>
              </a:spcAft>
              <a:buNone/>
              <a:defRPr sz="1400" b="0">
                <a:solidFill>
                  <a:schemeClr val="dk1"/>
                </a:solidFill>
                <a:latin typeface="Times"/>
                <a:ea typeface="Times"/>
                <a:cs typeface="Times"/>
                <a:sym typeface="Times"/>
              </a:defRPr>
            </a:lvl2pPr>
            <a:lvl3pPr marL="0" marR="0" lvl="2" indent="0" algn="r" rtl="0">
              <a:spcBef>
                <a:spcPts val="0"/>
              </a:spcBef>
              <a:spcAft>
                <a:spcPts val="0"/>
              </a:spcAft>
              <a:buNone/>
              <a:defRPr sz="1400" b="0">
                <a:solidFill>
                  <a:schemeClr val="dk1"/>
                </a:solidFill>
                <a:latin typeface="Times"/>
                <a:ea typeface="Times"/>
                <a:cs typeface="Times"/>
                <a:sym typeface="Times"/>
              </a:defRPr>
            </a:lvl3pPr>
            <a:lvl4pPr marL="0" marR="0" lvl="3" indent="0" algn="r" rtl="0">
              <a:spcBef>
                <a:spcPts val="0"/>
              </a:spcBef>
              <a:spcAft>
                <a:spcPts val="0"/>
              </a:spcAft>
              <a:buNone/>
              <a:defRPr sz="1400" b="0">
                <a:solidFill>
                  <a:schemeClr val="dk1"/>
                </a:solidFill>
                <a:latin typeface="Times"/>
                <a:ea typeface="Times"/>
                <a:cs typeface="Times"/>
                <a:sym typeface="Times"/>
              </a:defRPr>
            </a:lvl4pPr>
            <a:lvl5pPr marL="0" marR="0" lvl="4" indent="0" algn="r" rtl="0">
              <a:spcBef>
                <a:spcPts val="0"/>
              </a:spcBef>
              <a:spcAft>
                <a:spcPts val="0"/>
              </a:spcAft>
              <a:buNone/>
              <a:defRPr sz="1400" b="0">
                <a:solidFill>
                  <a:schemeClr val="dk1"/>
                </a:solidFill>
                <a:latin typeface="Times"/>
                <a:ea typeface="Times"/>
                <a:cs typeface="Times"/>
                <a:sym typeface="Times"/>
              </a:defRPr>
            </a:lvl5pPr>
            <a:lvl6pPr marL="0" marR="0" lvl="5" indent="0" algn="r" rtl="0">
              <a:spcBef>
                <a:spcPts val="0"/>
              </a:spcBef>
              <a:spcAft>
                <a:spcPts val="0"/>
              </a:spcAft>
              <a:buNone/>
              <a:defRPr sz="1400" b="0">
                <a:solidFill>
                  <a:schemeClr val="dk1"/>
                </a:solidFill>
                <a:latin typeface="Times"/>
                <a:ea typeface="Times"/>
                <a:cs typeface="Times"/>
                <a:sym typeface="Times"/>
              </a:defRPr>
            </a:lvl6pPr>
            <a:lvl7pPr marL="0" marR="0" lvl="6" indent="0" algn="r" rtl="0">
              <a:spcBef>
                <a:spcPts val="0"/>
              </a:spcBef>
              <a:spcAft>
                <a:spcPts val="0"/>
              </a:spcAft>
              <a:buNone/>
              <a:defRPr sz="1400" b="0">
                <a:solidFill>
                  <a:schemeClr val="dk1"/>
                </a:solidFill>
                <a:latin typeface="Times"/>
                <a:ea typeface="Times"/>
                <a:cs typeface="Times"/>
                <a:sym typeface="Times"/>
              </a:defRPr>
            </a:lvl7pPr>
            <a:lvl8pPr marL="0" marR="0" lvl="7" indent="0" algn="r" rtl="0">
              <a:spcBef>
                <a:spcPts val="0"/>
              </a:spcBef>
              <a:spcAft>
                <a:spcPts val="0"/>
              </a:spcAft>
              <a:buNone/>
              <a:defRPr sz="1400" b="0">
                <a:solidFill>
                  <a:schemeClr val="dk1"/>
                </a:solidFill>
                <a:latin typeface="Times"/>
                <a:ea typeface="Times"/>
                <a:cs typeface="Times"/>
                <a:sym typeface="Times"/>
              </a:defRPr>
            </a:lvl8pPr>
            <a:lvl9pPr marL="0" marR="0" lvl="8" indent="0" algn="r" rtl="0">
              <a:spcBef>
                <a:spcPts val="0"/>
              </a:spcBef>
              <a:spcAft>
                <a:spcPts val="0"/>
              </a:spcAft>
              <a:buNone/>
              <a:defRPr sz="1400" b="0">
                <a:solidFill>
                  <a:schemeClr val="dk1"/>
                </a:solidFill>
                <a:latin typeface="Times"/>
                <a:ea typeface="Times"/>
                <a:cs typeface="Times"/>
                <a:sym typeface="Times"/>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88"/>
        <p:cNvGrpSpPr/>
        <p:nvPr/>
      </p:nvGrpSpPr>
      <p:grpSpPr>
        <a:xfrm>
          <a:off x="0" y="0"/>
          <a:ext cx="0" cy="0"/>
          <a:chOff x="0" y="0"/>
          <a:chExt cx="0" cy="0"/>
        </a:xfrm>
      </p:grpSpPr>
      <p:sp>
        <p:nvSpPr>
          <p:cNvPr id="89" name="Shape 89"/>
          <p:cNvSpPr txBox="1">
            <a:spLocks noGrp="1"/>
          </p:cNvSpPr>
          <p:nvPr>
            <p:ph type="title"/>
          </p:nvPr>
        </p:nvSpPr>
        <p:spPr>
          <a:xfrm>
            <a:off x="685800" y="457200"/>
            <a:ext cx="7772400" cy="85725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4400" b="0" i="0" u="none" strike="noStrike" cap="none">
                <a:solidFill>
                  <a:schemeClr val="dk2"/>
                </a:solidFill>
                <a:latin typeface="Times"/>
                <a:ea typeface="Times"/>
                <a:cs typeface="Times"/>
                <a:sym typeface="Times"/>
              </a:defRPr>
            </a:lvl1pPr>
            <a:lvl2pPr marR="0" lvl="1" algn="ctr" rtl="0">
              <a:spcBef>
                <a:spcPts val="0"/>
              </a:spcBef>
              <a:spcAft>
                <a:spcPts val="0"/>
              </a:spcAft>
              <a:buSzPts val="1400"/>
              <a:buNone/>
              <a:defRPr sz="4400" b="0" i="0" u="none" strike="noStrike" cap="none">
                <a:solidFill>
                  <a:schemeClr val="dk2"/>
                </a:solidFill>
                <a:latin typeface="Times"/>
                <a:ea typeface="Times"/>
                <a:cs typeface="Times"/>
                <a:sym typeface="Times"/>
              </a:defRPr>
            </a:lvl2pPr>
            <a:lvl3pPr marR="0" lvl="2" algn="ctr" rtl="0">
              <a:spcBef>
                <a:spcPts val="0"/>
              </a:spcBef>
              <a:spcAft>
                <a:spcPts val="0"/>
              </a:spcAft>
              <a:buSzPts val="1400"/>
              <a:buNone/>
              <a:defRPr sz="4400" b="0" i="0" u="none" strike="noStrike" cap="none">
                <a:solidFill>
                  <a:schemeClr val="dk2"/>
                </a:solidFill>
                <a:latin typeface="Times"/>
                <a:ea typeface="Times"/>
                <a:cs typeface="Times"/>
                <a:sym typeface="Times"/>
              </a:defRPr>
            </a:lvl3pPr>
            <a:lvl4pPr marR="0" lvl="3" algn="ctr" rtl="0">
              <a:spcBef>
                <a:spcPts val="0"/>
              </a:spcBef>
              <a:spcAft>
                <a:spcPts val="0"/>
              </a:spcAft>
              <a:buSzPts val="1400"/>
              <a:buNone/>
              <a:defRPr sz="4400" b="0" i="0" u="none" strike="noStrike" cap="none">
                <a:solidFill>
                  <a:schemeClr val="dk2"/>
                </a:solidFill>
                <a:latin typeface="Times"/>
                <a:ea typeface="Times"/>
                <a:cs typeface="Times"/>
                <a:sym typeface="Times"/>
              </a:defRPr>
            </a:lvl4pPr>
            <a:lvl5pPr marR="0" lvl="4" algn="ctr" rtl="0">
              <a:spcBef>
                <a:spcPts val="0"/>
              </a:spcBef>
              <a:spcAft>
                <a:spcPts val="0"/>
              </a:spcAft>
              <a:buSzPts val="1400"/>
              <a:buNone/>
              <a:defRPr sz="4400" b="0" i="0" u="none" strike="noStrike" cap="none">
                <a:solidFill>
                  <a:schemeClr val="dk2"/>
                </a:solidFill>
                <a:latin typeface="Times"/>
                <a:ea typeface="Times"/>
                <a:cs typeface="Times"/>
                <a:sym typeface="Times"/>
              </a:defRPr>
            </a:lvl5pPr>
            <a:lvl6pPr marR="0" lvl="5" algn="ctr" rtl="0">
              <a:spcBef>
                <a:spcPts val="0"/>
              </a:spcBef>
              <a:spcAft>
                <a:spcPts val="0"/>
              </a:spcAft>
              <a:buSzPts val="1400"/>
              <a:buNone/>
              <a:defRPr sz="4400" b="0" i="0" u="none" strike="noStrike" cap="none">
                <a:solidFill>
                  <a:schemeClr val="dk2"/>
                </a:solidFill>
                <a:latin typeface="Times"/>
                <a:ea typeface="Times"/>
                <a:cs typeface="Times"/>
                <a:sym typeface="Times"/>
              </a:defRPr>
            </a:lvl6pPr>
            <a:lvl7pPr marR="0" lvl="6" algn="ctr" rtl="0">
              <a:spcBef>
                <a:spcPts val="0"/>
              </a:spcBef>
              <a:spcAft>
                <a:spcPts val="0"/>
              </a:spcAft>
              <a:buSzPts val="1400"/>
              <a:buNone/>
              <a:defRPr sz="4400" b="0" i="0" u="none" strike="noStrike" cap="none">
                <a:solidFill>
                  <a:schemeClr val="dk2"/>
                </a:solidFill>
                <a:latin typeface="Times"/>
                <a:ea typeface="Times"/>
                <a:cs typeface="Times"/>
                <a:sym typeface="Times"/>
              </a:defRPr>
            </a:lvl7pPr>
            <a:lvl8pPr marR="0" lvl="7" algn="ctr" rtl="0">
              <a:spcBef>
                <a:spcPts val="0"/>
              </a:spcBef>
              <a:spcAft>
                <a:spcPts val="0"/>
              </a:spcAft>
              <a:buSzPts val="1400"/>
              <a:buNone/>
              <a:defRPr sz="4400" b="0" i="0" u="none" strike="noStrike" cap="none">
                <a:solidFill>
                  <a:schemeClr val="dk2"/>
                </a:solidFill>
                <a:latin typeface="Times"/>
                <a:ea typeface="Times"/>
                <a:cs typeface="Times"/>
                <a:sym typeface="Times"/>
              </a:defRPr>
            </a:lvl8pPr>
            <a:lvl9pPr marR="0" lvl="8" algn="ctr" rtl="0">
              <a:spcBef>
                <a:spcPts val="0"/>
              </a:spcBef>
              <a:spcAft>
                <a:spcPts val="0"/>
              </a:spcAft>
              <a:buSzPts val="1400"/>
              <a:buNone/>
              <a:defRPr sz="4400" b="0" i="0" u="none" strike="noStrike" cap="none">
                <a:solidFill>
                  <a:schemeClr val="dk2"/>
                </a:solidFill>
                <a:latin typeface="Times"/>
                <a:ea typeface="Times"/>
                <a:cs typeface="Times"/>
                <a:sym typeface="Times"/>
              </a:defRPr>
            </a:lvl9pPr>
          </a:lstStyle>
          <a:p>
            <a:endParaRPr/>
          </a:p>
        </p:txBody>
      </p:sp>
      <p:sp>
        <p:nvSpPr>
          <p:cNvPr id="90" name="Shape 90"/>
          <p:cNvSpPr txBox="1">
            <a:spLocks noGrp="1"/>
          </p:cNvSpPr>
          <p:nvPr>
            <p:ph type="body" idx="1"/>
          </p:nvPr>
        </p:nvSpPr>
        <p:spPr>
          <a:xfrm>
            <a:off x="685800" y="1485900"/>
            <a:ext cx="3810000" cy="3086100"/>
          </a:xfrm>
          <a:prstGeom prst="rect">
            <a:avLst/>
          </a:prstGeom>
          <a:noFill/>
          <a:ln>
            <a:noFill/>
          </a:ln>
        </p:spPr>
        <p:txBody>
          <a:bodyPr spcFirstLastPara="1" wrap="square" lIns="91425" tIns="91425" rIns="91425" bIns="91425" anchor="t" anchorCtr="0"/>
          <a:lstStyle>
            <a:lvl1pPr marL="457200" marR="0" lvl="0" indent="-406400" algn="l" rtl="0">
              <a:spcBef>
                <a:spcPts val="560"/>
              </a:spcBef>
              <a:spcAft>
                <a:spcPts val="0"/>
              </a:spcAft>
              <a:buClr>
                <a:schemeClr val="dk1"/>
              </a:buClr>
              <a:buSzPts val="2800"/>
              <a:buFont typeface="Times"/>
              <a:buChar char="•"/>
              <a:defRPr sz="2800" b="0" i="0" u="none" strike="noStrike" cap="none">
                <a:solidFill>
                  <a:schemeClr val="dk1"/>
                </a:solidFill>
                <a:latin typeface="Times"/>
                <a:ea typeface="Times"/>
                <a:cs typeface="Times"/>
                <a:sym typeface="Times"/>
              </a:defRPr>
            </a:lvl1pPr>
            <a:lvl2pPr marL="914400" marR="0" lvl="1" indent="-381000" algn="l" rtl="0">
              <a:spcBef>
                <a:spcPts val="480"/>
              </a:spcBef>
              <a:spcAft>
                <a:spcPts val="0"/>
              </a:spcAft>
              <a:buClr>
                <a:schemeClr val="dk1"/>
              </a:buClr>
              <a:buSzPts val="2400"/>
              <a:buFont typeface="Times"/>
              <a:buChar char="–"/>
              <a:defRPr sz="2400" b="0" i="0" u="none" strike="noStrike" cap="none">
                <a:solidFill>
                  <a:schemeClr val="dk1"/>
                </a:solidFill>
                <a:latin typeface="Times"/>
                <a:ea typeface="Times"/>
                <a:cs typeface="Times"/>
                <a:sym typeface="Times"/>
              </a:defRPr>
            </a:lvl2pPr>
            <a:lvl3pPr marL="1371600" marR="0" lvl="2"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3pPr>
            <a:lvl4pPr marL="1828800" marR="0" lvl="3" indent="-342900" algn="l" rtl="0">
              <a:spcBef>
                <a:spcPts val="360"/>
              </a:spcBef>
              <a:spcAft>
                <a:spcPts val="0"/>
              </a:spcAft>
              <a:buClr>
                <a:schemeClr val="dk1"/>
              </a:buClr>
              <a:buSzPts val="1800"/>
              <a:buFont typeface="Times"/>
              <a:buChar char="–"/>
              <a:defRPr sz="1800" b="0" i="0" u="none" strike="noStrike" cap="none">
                <a:solidFill>
                  <a:schemeClr val="dk1"/>
                </a:solidFill>
                <a:latin typeface="Times"/>
                <a:ea typeface="Times"/>
                <a:cs typeface="Times"/>
                <a:sym typeface="Times"/>
              </a:defRPr>
            </a:lvl4pPr>
            <a:lvl5pPr marL="2286000" marR="0" lvl="4" indent="-342900" algn="l" rtl="0">
              <a:spcBef>
                <a:spcPts val="360"/>
              </a:spcBef>
              <a:spcAft>
                <a:spcPts val="0"/>
              </a:spcAft>
              <a:buClr>
                <a:schemeClr val="dk1"/>
              </a:buClr>
              <a:buSzPts val="1800"/>
              <a:buFont typeface="Times"/>
              <a:buChar char="»"/>
              <a:defRPr sz="1800" b="0" i="0" u="none" strike="noStrike" cap="none">
                <a:solidFill>
                  <a:schemeClr val="dk1"/>
                </a:solidFill>
                <a:latin typeface="Times"/>
                <a:ea typeface="Times"/>
                <a:cs typeface="Times"/>
                <a:sym typeface="Times"/>
              </a:defRPr>
            </a:lvl5pPr>
            <a:lvl6pPr marL="2743200" marR="0" lvl="5" indent="-342900" algn="l" rtl="0">
              <a:spcBef>
                <a:spcPts val="360"/>
              </a:spcBef>
              <a:spcAft>
                <a:spcPts val="0"/>
              </a:spcAft>
              <a:buClr>
                <a:schemeClr val="dk1"/>
              </a:buClr>
              <a:buSzPts val="1800"/>
              <a:buFont typeface="Times"/>
              <a:buChar char="»"/>
              <a:defRPr sz="1800" b="0" i="0" u="none" strike="noStrike" cap="none">
                <a:solidFill>
                  <a:schemeClr val="dk1"/>
                </a:solidFill>
                <a:latin typeface="Times"/>
                <a:ea typeface="Times"/>
                <a:cs typeface="Times"/>
                <a:sym typeface="Times"/>
              </a:defRPr>
            </a:lvl6pPr>
            <a:lvl7pPr marL="3200400" marR="0" lvl="6" indent="-342900" algn="l" rtl="0">
              <a:spcBef>
                <a:spcPts val="360"/>
              </a:spcBef>
              <a:spcAft>
                <a:spcPts val="0"/>
              </a:spcAft>
              <a:buClr>
                <a:schemeClr val="dk1"/>
              </a:buClr>
              <a:buSzPts val="1800"/>
              <a:buFont typeface="Times"/>
              <a:buChar char="»"/>
              <a:defRPr sz="1800" b="0" i="0" u="none" strike="noStrike" cap="none">
                <a:solidFill>
                  <a:schemeClr val="dk1"/>
                </a:solidFill>
                <a:latin typeface="Times"/>
                <a:ea typeface="Times"/>
                <a:cs typeface="Times"/>
                <a:sym typeface="Times"/>
              </a:defRPr>
            </a:lvl7pPr>
            <a:lvl8pPr marL="3657600" marR="0" lvl="7" indent="-342900" algn="l" rtl="0">
              <a:spcBef>
                <a:spcPts val="360"/>
              </a:spcBef>
              <a:spcAft>
                <a:spcPts val="0"/>
              </a:spcAft>
              <a:buClr>
                <a:schemeClr val="dk1"/>
              </a:buClr>
              <a:buSzPts val="1800"/>
              <a:buFont typeface="Times"/>
              <a:buChar char="»"/>
              <a:defRPr sz="1800" b="0" i="0" u="none" strike="noStrike" cap="none">
                <a:solidFill>
                  <a:schemeClr val="dk1"/>
                </a:solidFill>
                <a:latin typeface="Times"/>
                <a:ea typeface="Times"/>
                <a:cs typeface="Times"/>
                <a:sym typeface="Times"/>
              </a:defRPr>
            </a:lvl8pPr>
            <a:lvl9pPr marL="4114800" marR="0" lvl="8" indent="-342900" algn="l" rtl="0">
              <a:spcBef>
                <a:spcPts val="360"/>
              </a:spcBef>
              <a:spcAft>
                <a:spcPts val="0"/>
              </a:spcAft>
              <a:buClr>
                <a:schemeClr val="dk1"/>
              </a:buClr>
              <a:buSzPts val="1800"/>
              <a:buFont typeface="Times"/>
              <a:buChar char="»"/>
              <a:defRPr sz="1800" b="0" i="0" u="none" strike="noStrike" cap="none">
                <a:solidFill>
                  <a:schemeClr val="dk1"/>
                </a:solidFill>
                <a:latin typeface="Times"/>
                <a:ea typeface="Times"/>
                <a:cs typeface="Times"/>
                <a:sym typeface="Times"/>
              </a:defRPr>
            </a:lvl9pPr>
          </a:lstStyle>
          <a:p>
            <a:endParaRPr/>
          </a:p>
        </p:txBody>
      </p:sp>
      <p:sp>
        <p:nvSpPr>
          <p:cNvPr id="91" name="Shape 91"/>
          <p:cNvSpPr txBox="1">
            <a:spLocks noGrp="1"/>
          </p:cNvSpPr>
          <p:nvPr>
            <p:ph type="body" idx="2"/>
          </p:nvPr>
        </p:nvSpPr>
        <p:spPr>
          <a:xfrm>
            <a:off x="4648200" y="1485900"/>
            <a:ext cx="3810000" cy="3086100"/>
          </a:xfrm>
          <a:prstGeom prst="rect">
            <a:avLst/>
          </a:prstGeom>
          <a:noFill/>
          <a:ln>
            <a:noFill/>
          </a:ln>
        </p:spPr>
        <p:txBody>
          <a:bodyPr spcFirstLastPara="1" wrap="square" lIns="91425" tIns="91425" rIns="91425" bIns="91425" anchor="t" anchorCtr="0"/>
          <a:lstStyle>
            <a:lvl1pPr marL="457200" marR="0" lvl="0" indent="-406400" algn="l" rtl="0">
              <a:spcBef>
                <a:spcPts val="560"/>
              </a:spcBef>
              <a:spcAft>
                <a:spcPts val="0"/>
              </a:spcAft>
              <a:buClr>
                <a:schemeClr val="dk1"/>
              </a:buClr>
              <a:buSzPts val="2800"/>
              <a:buFont typeface="Times"/>
              <a:buChar char="•"/>
              <a:defRPr sz="2800" b="0" i="0" u="none" strike="noStrike" cap="none">
                <a:solidFill>
                  <a:schemeClr val="dk1"/>
                </a:solidFill>
                <a:latin typeface="Times"/>
                <a:ea typeface="Times"/>
                <a:cs typeface="Times"/>
                <a:sym typeface="Times"/>
              </a:defRPr>
            </a:lvl1pPr>
            <a:lvl2pPr marL="914400" marR="0" lvl="1" indent="-381000" algn="l" rtl="0">
              <a:spcBef>
                <a:spcPts val="480"/>
              </a:spcBef>
              <a:spcAft>
                <a:spcPts val="0"/>
              </a:spcAft>
              <a:buClr>
                <a:schemeClr val="dk1"/>
              </a:buClr>
              <a:buSzPts val="2400"/>
              <a:buFont typeface="Times"/>
              <a:buChar char="–"/>
              <a:defRPr sz="2400" b="0" i="0" u="none" strike="noStrike" cap="none">
                <a:solidFill>
                  <a:schemeClr val="dk1"/>
                </a:solidFill>
                <a:latin typeface="Times"/>
                <a:ea typeface="Times"/>
                <a:cs typeface="Times"/>
                <a:sym typeface="Times"/>
              </a:defRPr>
            </a:lvl2pPr>
            <a:lvl3pPr marL="1371600" marR="0" lvl="2"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3pPr>
            <a:lvl4pPr marL="1828800" marR="0" lvl="3" indent="-342900" algn="l" rtl="0">
              <a:spcBef>
                <a:spcPts val="360"/>
              </a:spcBef>
              <a:spcAft>
                <a:spcPts val="0"/>
              </a:spcAft>
              <a:buClr>
                <a:schemeClr val="dk1"/>
              </a:buClr>
              <a:buSzPts val="1800"/>
              <a:buFont typeface="Times"/>
              <a:buChar char="–"/>
              <a:defRPr sz="1800" b="0" i="0" u="none" strike="noStrike" cap="none">
                <a:solidFill>
                  <a:schemeClr val="dk1"/>
                </a:solidFill>
                <a:latin typeface="Times"/>
                <a:ea typeface="Times"/>
                <a:cs typeface="Times"/>
                <a:sym typeface="Times"/>
              </a:defRPr>
            </a:lvl4pPr>
            <a:lvl5pPr marL="2286000" marR="0" lvl="4" indent="-342900" algn="l" rtl="0">
              <a:spcBef>
                <a:spcPts val="360"/>
              </a:spcBef>
              <a:spcAft>
                <a:spcPts val="0"/>
              </a:spcAft>
              <a:buClr>
                <a:schemeClr val="dk1"/>
              </a:buClr>
              <a:buSzPts val="1800"/>
              <a:buFont typeface="Times"/>
              <a:buChar char="»"/>
              <a:defRPr sz="1800" b="0" i="0" u="none" strike="noStrike" cap="none">
                <a:solidFill>
                  <a:schemeClr val="dk1"/>
                </a:solidFill>
                <a:latin typeface="Times"/>
                <a:ea typeface="Times"/>
                <a:cs typeface="Times"/>
                <a:sym typeface="Times"/>
              </a:defRPr>
            </a:lvl5pPr>
            <a:lvl6pPr marL="2743200" marR="0" lvl="5" indent="-342900" algn="l" rtl="0">
              <a:spcBef>
                <a:spcPts val="360"/>
              </a:spcBef>
              <a:spcAft>
                <a:spcPts val="0"/>
              </a:spcAft>
              <a:buClr>
                <a:schemeClr val="dk1"/>
              </a:buClr>
              <a:buSzPts val="1800"/>
              <a:buFont typeface="Times"/>
              <a:buChar char="»"/>
              <a:defRPr sz="1800" b="0" i="0" u="none" strike="noStrike" cap="none">
                <a:solidFill>
                  <a:schemeClr val="dk1"/>
                </a:solidFill>
                <a:latin typeface="Times"/>
                <a:ea typeface="Times"/>
                <a:cs typeface="Times"/>
                <a:sym typeface="Times"/>
              </a:defRPr>
            </a:lvl6pPr>
            <a:lvl7pPr marL="3200400" marR="0" lvl="6" indent="-342900" algn="l" rtl="0">
              <a:spcBef>
                <a:spcPts val="360"/>
              </a:spcBef>
              <a:spcAft>
                <a:spcPts val="0"/>
              </a:spcAft>
              <a:buClr>
                <a:schemeClr val="dk1"/>
              </a:buClr>
              <a:buSzPts val="1800"/>
              <a:buFont typeface="Times"/>
              <a:buChar char="»"/>
              <a:defRPr sz="1800" b="0" i="0" u="none" strike="noStrike" cap="none">
                <a:solidFill>
                  <a:schemeClr val="dk1"/>
                </a:solidFill>
                <a:latin typeface="Times"/>
                <a:ea typeface="Times"/>
                <a:cs typeface="Times"/>
                <a:sym typeface="Times"/>
              </a:defRPr>
            </a:lvl7pPr>
            <a:lvl8pPr marL="3657600" marR="0" lvl="7" indent="-342900" algn="l" rtl="0">
              <a:spcBef>
                <a:spcPts val="360"/>
              </a:spcBef>
              <a:spcAft>
                <a:spcPts val="0"/>
              </a:spcAft>
              <a:buClr>
                <a:schemeClr val="dk1"/>
              </a:buClr>
              <a:buSzPts val="1800"/>
              <a:buFont typeface="Times"/>
              <a:buChar char="»"/>
              <a:defRPr sz="1800" b="0" i="0" u="none" strike="noStrike" cap="none">
                <a:solidFill>
                  <a:schemeClr val="dk1"/>
                </a:solidFill>
                <a:latin typeface="Times"/>
                <a:ea typeface="Times"/>
                <a:cs typeface="Times"/>
                <a:sym typeface="Times"/>
              </a:defRPr>
            </a:lvl8pPr>
            <a:lvl9pPr marL="4114800" marR="0" lvl="8" indent="-342900" algn="l" rtl="0">
              <a:spcBef>
                <a:spcPts val="360"/>
              </a:spcBef>
              <a:spcAft>
                <a:spcPts val="0"/>
              </a:spcAft>
              <a:buClr>
                <a:schemeClr val="dk1"/>
              </a:buClr>
              <a:buSzPts val="1800"/>
              <a:buFont typeface="Times"/>
              <a:buChar char="»"/>
              <a:defRPr sz="1800" b="0" i="0" u="none" strike="noStrike" cap="none">
                <a:solidFill>
                  <a:schemeClr val="dk1"/>
                </a:solidFill>
                <a:latin typeface="Times"/>
                <a:ea typeface="Times"/>
                <a:cs typeface="Times"/>
                <a:sym typeface="Times"/>
              </a:defRPr>
            </a:lvl9pPr>
          </a:lstStyle>
          <a:p>
            <a:endParaRPr/>
          </a:p>
        </p:txBody>
      </p:sp>
      <p:sp>
        <p:nvSpPr>
          <p:cNvPr id="92" name="Shape 92"/>
          <p:cNvSpPr txBox="1">
            <a:spLocks noGrp="1"/>
          </p:cNvSpPr>
          <p:nvPr>
            <p:ph type="dt" idx="10"/>
          </p:nvPr>
        </p:nvSpPr>
        <p:spPr>
          <a:xfrm>
            <a:off x="685800" y="4686300"/>
            <a:ext cx="1905000" cy="342900"/>
          </a:xfrm>
          <a:prstGeom prst="rect">
            <a:avLst/>
          </a:prstGeom>
          <a:noFill/>
          <a:ln>
            <a:noFill/>
          </a:ln>
        </p:spPr>
        <p:txBody>
          <a:bodyPr spcFirstLastPara="1" wrap="square" lIns="91425" tIns="91425" rIns="91425" bIns="91425" anchor="t" anchorCtr="0"/>
          <a:lstStyle>
            <a:lvl1pPr marR="0" lvl="0" algn="l" rtl="0">
              <a:spcBef>
                <a:spcPts val="0"/>
              </a:spcBef>
              <a:spcAft>
                <a:spcPts val="0"/>
              </a:spcAft>
              <a:buSzPts val="1400"/>
              <a:buNone/>
              <a:defRPr sz="1400" b="0">
                <a:solidFill>
                  <a:schemeClr val="dk1"/>
                </a:solidFill>
                <a:latin typeface="Times"/>
                <a:ea typeface="Times"/>
                <a:cs typeface="Times"/>
                <a:sym typeface="Times"/>
              </a:defRPr>
            </a:lvl1pPr>
            <a:lvl2pPr marR="0" lvl="1" algn="l" rtl="0">
              <a:spcBef>
                <a:spcPts val="0"/>
              </a:spcBef>
              <a:spcAft>
                <a:spcPts val="0"/>
              </a:spcAft>
              <a:buSzPts val="1400"/>
              <a:buNone/>
              <a:defRPr sz="2400" b="1" i="0" u="none" strike="noStrike" cap="none">
                <a:solidFill>
                  <a:schemeClr val="dk1"/>
                </a:solidFill>
                <a:latin typeface="Times"/>
                <a:ea typeface="Times"/>
                <a:cs typeface="Times"/>
                <a:sym typeface="Times"/>
              </a:defRPr>
            </a:lvl2pPr>
            <a:lvl3pPr marR="0" lvl="2" algn="l" rtl="0">
              <a:spcBef>
                <a:spcPts val="0"/>
              </a:spcBef>
              <a:spcAft>
                <a:spcPts val="0"/>
              </a:spcAft>
              <a:buSzPts val="1400"/>
              <a:buNone/>
              <a:defRPr sz="2400" b="1" i="0" u="none" strike="noStrike" cap="none">
                <a:solidFill>
                  <a:schemeClr val="dk1"/>
                </a:solidFill>
                <a:latin typeface="Times"/>
                <a:ea typeface="Times"/>
                <a:cs typeface="Times"/>
                <a:sym typeface="Times"/>
              </a:defRPr>
            </a:lvl3pPr>
            <a:lvl4pPr marR="0" lvl="3" algn="l" rtl="0">
              <a:spcBef>
                <a:spcPts val="0"/>
              </a:spcBef>
              <a:spcAft>
                <a:spcPts val="0"/>
              </a:spcAft>
              <a:buSzPts val="1400"/>
              <a:buNone/>
              <a:defRPr sz="2400" b="1" i="0" u="none" strike="noStrike" cap="none">
                <a:solidFill>
                  <a:schemeClr val="dk1"/>
                </a:solidFill>
                <a:latin typeface="Times"/>
                <a:ea typeface="Times"/>
                <a:cs typeface="Times"/>
                <a:sym typeface="Times"/>
              </a:defRPr>
            </a:lvl4pPr>
            <a:lvl5pPr marR="0" lvl="4" algn="l" rtl="0">
              <a:spcBef>
                <a:spcPts val="0"/>
              </a:spcBef>
              <a:spcAft>
                <a:spcPts val="0"/>
              </a:spcAft>
              <a:buSzPts val="1400"/>
              <a:buNone/>
              <a:defRPr sz="2400" b="1" i="0" u="none" strike="noStrike" cap="none">
                <a:solidFill>
                  <a:schemeClr val="dk1"/>
                </a:solidFill>
                <a:latin typeface="Times"/>
                <a:ea typeface="Times"/>
                <a:cs typeface="Times"/>
                <a:sym typeface="Times"/>
              </a:defRPr>
            </a:lvl5pPr>
            <a:lvl6pPr marR="0" lvl="5" algn="l" rtl="0">
              <a:spcBef>
                <a:spcPts val="0"/>
              </a:spcBef>
              <a:spcAft>
                <a:spcPts val="0"/>
              </a:spcAft>
              <a:buSzPts val="1400"/>
              <a:buNone/>
              <a:defRPr sz="2400" b="1" i="0" u="none" strike="noStrike" cap="none">
                <a:solidFill>
                  <a:schemeClr val="dk1"/>
                </a:solidFill>
                <a:latin typeface="Times"/>
                <a:ea typeface="Times"/>
                <a:cs typeface="Times"/>
                <a:sym typeface="Times"/>
              </a:defRPr>
            </a:lvl6pPr>
            <a:lvl7pPr marR="0" lvl="6" algn="l" rtl="0">
              <a:spcBef>
                <a:spcPts val="0"/>
              </a:spcBef>
              <a:spcAft>
                <a:spcPts val="0"/>
              </a:spcAft>
              <a:buSzPts val="1400"/>
              <a:buNone/>
              <a:defRPr sz="2400" b="1" i="0" u="none" strike="noStrike" cap="none">
                <a:solidFill>
                  <a:schemeClr val="dk1"/>
                </a:solidFill>
                <a:latin typeface="Times"/>
                <a:ea typeface="Times"/>
                <a:cs typeface="Times"/>
                <a:sym typeface="Times"/>
              </a:defRPr>
            </a:lvl7pPr>
            <a:lvl8pPr marR="0" lvl="7" algn="l" rtl="0">
              <a:spcBef>
                <a:spcPts val="0"/>
              </a:spcBef>
              <a:spcAft>
                <a:spcPts val="0"/>
              </a:spcAft>
              <a:buSzPts val="1400"/>
              <a:buNone/>
              <a:defRPr sz="2400" b="1" i="0" u="none" strike="noStrike" cap="none">
                <a:solidFill>
                  <a:schemeClr val="dk1"/>
                </a:solidFill>
                <a:latin typeface="Times"/>
                <a:ea typeface="Times"/>
                <a:cs typeface="Times"/>
                <a:sym typeface="Times"/>
              </a:defRPr>
            </a:lvl8pPr>
            <a:lvl9pPr marR="0" lvl="8" algn="l" rtl="0">
              <a:spcBef>
                <a:spcPts val="0"/>
              </a:spcBef>
              <a:spcAft>
                <a:spcPts val="0"/>
              </a:spcAft>
              <a:buSzPts val="1400"/>
              <a:buNone/>
              <a:defRPr sz="2400" b="1" i="0" u="none" strike="noStrike" cap="none">
                <a:solidFill>
                  <a:schemeClr val="dk1"/>
                </a:solidFill>
                <a:latin typeface="Times"/>
                <a:ea typeface="Times"/>
                <a:cs typeface="Times"/>
                <a:sym typeface="Times"/>
              </a:defRPr>
            </a:lvl9pPr>
          </a:lstStyle>
          <a:p>
            <a:endParaRPr/>
          </a:p>
        </p:txBody>
      </p:sp>
      <p:sp>
        <p:nvSpPr>
          <p:cNvPr id="93" name="Shape 93"/>
          <p:cNvSpPr txBox="1">
            <a:spLocks noGrp="1"/>
          </p:cNvSpPr>
          <p:nvPr>
            <p:ph type="ftr" idx="11"/>
          </p:nvPr>
        </p:nvSpPr>
        <p:spPr>
          <a:xfrm>
            <a:off x="3124200" y="4686300"/>
            <a:ext cx="2895600" cy="342900"/>
          </a:xfrm>
          <a:prstGeom prst="rect">
            <a:avLst/>
          </a:prstGeom>
          <a:noFill/>
          <a:ln>
            <a:noFill/>
          </a:ln>
        </p:spPr>
        <p:txBody>
          <a:bodyPr spcFirstLastPara="1" wrap="square" lIns="91425" tIns="91425" rIns="91425" bIns="91425" anchor="t" anchorCtr="0"/>
          <a:lstStyle>
            <a:lvl1pPr marR="0" lvl="0" algn="ctr" rtl="0">
              <a:spcBef>
                <a:spcPts val="0"/>
              </a:spcBef>
              <a:spcAft>
                <a:spcPts val="0"/>
              </a:spcAft>
              <a:buSzPts val="1400"/>
              <a:buNone/>
              <a:defRPr sz="1400" b="0">
                <a:solidFill>
                  <a:schemeClr val="dk1"/>
                </a:solidFill>
                <a:latin typeface="Times"/>
                <a:ea typeface="Times"/>
                <a:cs typeface="Times"/>
                <a:sym typeface="Times"/>
              </a:defRPr>
            </a:lvl1pPr>
            <a:lvl2pPr marR="0" lvl="1" algn="l" rtl="0">
              <a:spcBef>
                <a:spcPts val="0"/>
              </a:spcBef>
              <a:spcAft>
                <a:spcPts val="0"/>
              </a:spcAft>
              <a:buSzPts val="1400"/>
              <a:buNone/>
              <a:defRPr sz="2400" b="1" i="0" u="none" strike="noStrike" cap="none">
                <a:solidFill>
                  <a:schemeClr val="dk1"/>
                </a:solidFill>
                <a:latin typeface="Times"/>
                <a:ea typeface="Times"/>
                <a:cs typeface="Times"/>
                <a:sym typeface="Times"/>
              </a:defRPr>
            </a:lvl2pPr>
            <a:lvl3pPr marR="0" lvl="2" algn="l" rtl="0">
              <a:spcBef>
                <a:spcPts val="0"/>
              </a:spcBef>
              <a:spcAft>
                <a:spcPts val="0"/>
              </a:spcAft>
              <a:buSzPts val="1400"/>
              <a:buNone/>
              <a:defRPr sz="2400" b="1" i="0" u="none" strike="noStrike" cap="none">
                <a:solidFill>
                  <a:schemeClr val="dk1"/>
                </a:solidFill>
                <a:latin typeface="Times"/>
                <a:ea typeface="Times"/>
                <a:cs typeface="Times"/>
                <a:sym typeface="Times"/>
              </a:defRPr>
            </a:lvl3pPr>
            <a:lvl4pPr marR="0" lvl="3" algn="l" rtl="0">
              <a:spcBef>
                <a:spcPts val="0"/>
              </a:spcBef>
              <a:spcAft>
                <a:spcPts val="0"/>
              </a:spcAft>
              <a:buSzPts val="1400"/>
              <a:buNone/>
              <a:defRPr sz="2400" b="1" i="0" u="none" strike="noStrike" cap="none">
                <a:solidFill>
                  <a:schemeClr val="dk1"/>
                </a:solidFill>
                <a:latin typeface="Times"/>
                <a:ea typeface="Times"/>
                <a:cs typeface="Times"/>
                <a:sym typeface="Times"/>
              </a:defRPr>
            </a:lvl4pPr>
            <a:lvl5pPr marR="0" lvl="4" algn="l" rtl="0">
              <a:spcBef>
                <a:spcPts val="0"/>
              </a:spcBef>
              <a:spcAft>
                <a:spcPts val="0"/>
              </a:spcAft>
              <a:buSzPts val="1400"/>
              <a:buNone/>
              <a:defRPr sz="2400" b="1" i="0" u="none" strike="noStrike" cap="none">
                <a:solidFill>
                  <a:schemeClr val="dk1"/>
                </a:solidFill>
                <a:latin typeface="Times"/>
                <a:ea typeface="Times"/>
                <a:cs typeface="Times"/>
                <a:sym typeface="Times"/>
              </a:defRPr>
            </a:lvl5pPr>
            <a:lvl6pPr marR="0" lvl="5" algn="l" rtl="0">
              <a:spcBef>
                <a:spcPts val="0"/>
              </a:spcBef>
              <a:spcAft>
                <a:spcPts val="0"/>
              </a:spcAft>
              <a:buSzPts val="1400"/>
              <a:buNone/>
              <a:defRPr sz="2400" b="1" i="0" u="none" strike="noStrike" cap="none">
                <a:solidFill>
                  <a:schemeClr val="dk1"/>
                </a:solidFill>
                <a:latin typeface="Times"/>
                <a:ea typeface="Times"/>
                <a:cs typeface="Times"/>
                <a:sym typeface="Times"/>
              </a:defRPr>
            </a:lvl6pPr>
            <a:lvl7pPr marR="0" lvl="6" algn="l" rtl="0">
              <a:spcBef>
                <a:spcPts val="0"/>
              </a:spcBef>
              <a:spcAft>
                <a:spcPts val="0"/>
              </a:spcAft>
              <a:buSzPts val="1400"/>
              <a:buNone/>
              <a:defRPr sz="2400" b="1" i="0" u="none" strike="noStrike" cap="none">
                <a:solidFill>
                  <a:schemeClr val="dk1"/>
                </a:solidFill>
                <a:latin typeface="Times"/>
                <a:ea typeface="Times"/>
                <a:cs typeface="Times"/>
                <a:sym typeface="Times"/>
              </a:defRPr>
            </a:lvl7pPr>
            <a:lvl8pPr marR="0" lvl="7" algn="l" rtl="0">
              <a:spcBef>
                <a:spcPts val="0"/>
              </a:spcBef>
              <a:spcAft>
                <a:spcPts val="0"/>
              </a:spcAft>
              <a:buSzPts val="1400"/>
              <a:buNone/>
              <a:defRPr sz="2400" b="1" i="0" u="none" strike="noStrike" cap="none">
                <a:solidFill>
                  <a:schemeClr val="dk1"/>
                </a:solidFill>
                <a:latin typeface="Times"/>
                <a:ea typeface="Times"/>
                <a:cs typeface="Times"/>
                <a:sym typeface="Times"/>
              </a:defRPr>
            </a:lvl8pPr>
            <a:lvl9pPr marR="0" lvl="8" algn="l" rtl="0">
              <a:spcBef>
                <a:spcPts val="0"/>
              </a:spcBef>
              <a:spcAft>
                <a:spcPts val="0"/>
              </a:spcAft>
              <a:buSzPts val="1400"/>
              <a:buNone/>
              <a:defRPr sz="2400" b="1" i="0" u="none" strike="noStrike" cap="none">
                <a:solidFill>
                  <a:schemeClr val="dk1"/>
                </a:solidFill>
                <a:latin typeface="Times"/>
                <a:ea typeface="Times"/>
                <a:cs typeface="Times"/>
                <a:sym typeface="Times"/>
              </a:defRPr>
            </a:lvl9pPr>
          </a:lstStyle>
          <a:p>
            <a:endParaRPr/>
          </a:p>
        </p:txBody>
      </p:sp>
      <p:sp>
        <p:nvSpPr>
          <p:cNvPr id="94" name="Shape 94"/>
          <p:cNvSpPr txBox="1">
            <a:spLocks noGrp="1"/>
          </p:cNvSpPr>
          <p:nvPr>
            <p:ph type="sldNum" idx="12"/>
          </p:nvPr>
        </p:nvSpPr>
        <p:spPr>
          <a:xfrm>
            <a:off x="6553200" y="4686300"/>
            <a:ext cx="1905000" cy="3429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b="0">
                <a:solidFill>
                  <a:schemeClr val="dk1"/>
                </a:solidFill>
                <a:latin typeface="Times"/>
                <a:ea typeface="Times"/>
                <a:cs typeface="Times"/>
                <a:sym typeface="Times"/>
              </a:defRPr>
            </a:lvl1pPr>
            <a:lvl2pPr marL="0" marR="0" lvl="1" indent="0" algn="r" rtl="0">
              <a:spcBef>
                <a:spcPts val="0"/>
              </a:spcBef>
              <a:spcAft>
                <a:spcPts val="0"/>
              </a:spcAft>
              <a:buNone/>
              <a:defRPr sz="1400" b="0">
                <a:solidFill>
                  <a:schemeClr val="dk1"/>
                </a:solidFill>
                <a:latin typeface="Times"/>
                <a:ea typeface="Times"/>
                <a:cs typeface="Times"/>
                <a:sym typeface="Times"/>
              </a:defRPr>
            </a:lvl2pPr>
            <a:lvl3pPr marL="0" marR="0" lvl="2" indent="0" algn="r" rtl="0">
              <a:spcBef>
                <a:spcPts val="0"/>
              </a:spcBef>
              <a:spcAft>
                <a:spcPts val="0"/>
              </a:spcAft>
              <a:buNone/>
              <a:defRPr sz="1400" b="0">
                <a:solidFill>
                  <a:schemeClr val="dk1"/>
                </a:solidFill>
                <a:latin typeface="Times"/>
                <a:ea typeface="Times"/>
                <a:cs typeface="Times"/>
                <a:sym typeface="Times"/>
              </a:defRPr>
            </a:lvl3pPr>
            <a:lvl4pPr marL="0" marR="0" lvl="3" indent="0" algn="r" rtl="0">
              <a:spcBef>
                <a:spcPts val="0"/>
              </a:spcBef>
              <a:spcAft>
                <a:spcPts val="0"/>
              </a:spcAft>
              <a:buNone/>
              <a:defRPr sz="1400" b="0">
                <a:solidFill>
                  <a:schemeClr val="dk1"/>
                </a:solidFill>
                <a:latin typeface="Times"/>
                <a:ea typeface="Times"/>
                <a:cs typeface="Times"/>
                <a:sym typeface="Times"/>
              </a:defRPr>
            </a:lvl4pPr>
            <a:lvl5pPr marL="0" marR="0" lvl="4" indent="0" algn="r" rtl="0">
              <a:spcBef>
                <a:spcPts val="0"/>
              </a:spcBef>
              <a:spcAft>
                <a:spcPts val="0"/>
              </a:spcAft>
              <a:buNone/>
              <a:defRPr sz="1400" b="0">
                <a:solidFill>
                  <a:schemeClr val="dk1"/>
                </a:solidFill>
                <a:latin typeface="Times"/>
                <a:ea typeface="Times"/>
                <a:cs typeface="Times"/>
                <a:sym typeface="Times"/>
              </a:defRPr>
            </a:lvl5pPr>
            <a:lvl6pPr marL="0" marR="0" lvl="5" indent="0" algn="r" rtl="0">
              <a:spcBef>
                <a:spcPts val="0"/>
              </a:spcBef>
              <a:spcAft>
                <a:spcPts val="0"/>
              </a:spcAft>
              <a:buNone/>
              <a:defRPr sz="1400" b="0">
                <a:solidFill>
                  <a:schemeClr val="dk1"/>
                </a:solidFill>
                <a:latin typeface="Times"/>
                <a:ea typeface="Times"/>
                <a:cs typeface="Times"/>
                <a:sym typeface="Times"/>
              </a:defRPr>
            </a:lvl6pPr>
            <a:lvl7pPr marL="0" marR="0" lvl="6" indent="0" algn="r" rtl="0">
              <a:spcBef>
                <a:spcPts val="0"/>
              </a:spcBef>
              <a:spcAft>
                <a:spcPts val="0"/>
              </a:spcAft>
              <a:buNone/>
              <a:defRPr sz="1400" b="0">
                <a:solidFill>
                  <a:schemeClr val="dk1"/>
                </a:solidFill>
                <a:latin typeface="Times"/>
                <a:ea typeface="Times"/>
                <a:cs typeface="Times"/>
                <a:sym typeface="Times"/>
              </a:defRPr>
            </a:lvl7pPr>
            <a:lvl8pPr marL="0" marR="0" lvl="7" indent="0" algn="r" rtl="0">
              <a:spcBef>
                <a:spcPts val="0"/>
              </a:spcBef>
              <a:spcAft>
                <a:spcPts val="0"/>
              </a:spcAft>
              <a:buNone/>
              <a:defRPr sz="1400" b="0">
                <a:solidFill>
                  <a:schemeClr val="dk1"/>
                </a:solidFill>
                <a:latin typeface="Times"/>
                <a:ea typeface="Times"/>
                <a:cs typeface="Times"/>
                <a:sym typeface="Times"/>
              </a:defRPr>
            </a:lvl8pPr>
            <a:lvl9pPr marL="0" marR="0" lvl="8" indent="0" algn="r" rtl="0">
              <a:spcBef>
                <a:spcPts val="0"/>
              </a:spcBef>
              <a:spcAft>
                <a:spcPts val="0"/>
              </a:spcAft>
              <a:buNone/>
              <a:defRPr sz="1400" b="0">
                <a:solidFill>
                  <a:schemeClr val="dk1"/>
                </a:solidFill>
                <a:latin typeface="Times"/>
                <a:ea typeface="Times"/>
                <a:cs typeface="Times"/>
                <a:sym typeface="Times"/>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95"/>
        <p:cNvGrpSpPr/>
        <p:nvPr/>
      </p:nvGrpSpPr>
      <p:grpSpPr>
        <a:xfrm>
          <a:off x="0" y="0"/>
          <a:ext cx="0" cy="0"/>
          <a:chOff x="0" y="0"/>
          <a:chExt cx="0" cy="0"/>
        </a:xfrm>
      </p:grpSpPr>
      <p:sp>
        <p:nvSpPr>
          <p:cNvPr id="96" name="Shape 96"/>
          <p:cNvSpPr txBox="1">
            <a:spLocks noGrp="1"/>
          </p:cNvSpPr>
          <p:nvPr>
            <p:ph type="title"/>
          </p:nvPr>
        </p:nvSpPr>
        <p:spPr>
          <a:xfrm>
            <a:off x="457200" y="205978"/>
            <a:ext cx="8229600" cy="85725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4400" b="0" i="0" u="none" strike="noStrike" cap="none">
                <a:solidFill>
                  <a:schemeClr val="dk2"/>
                </a:solidFill>
                <a:latin typeface="Times"/>
                <a:ea typeface="Times"/>
                <a:cs typeface="Times"/>
                <a:sym typeface="Times"/>
              </a:defRPr>
            </a:lvl1pPr>
            <a:lvl2pPr marR="0" lvl="1" algn="ctr" rtl="0">
              <a:spcBef>
                <a:spcPts val="0"/>
              </a:spcBef>
              <a:spcAft>
                <a:spcPts val="0"/>
              </a:spcAft>
              <a:buSzPts val="1400"/>
              <a:buNone/>
              <a:defRPr sz="4400" b="0" i="0" u="none" strike="noStrike" cap="none">
                <a:solidFill>
                  <a:schemeClr val="dk2"/>
                </a:solidFill>
                <a:latin typeface="Times"/>
                <a:ea typeface="Times"/>
                <a:cs typeface="Times"/>
                <a:sym typeface="Times"/>
              </a:defRPr>
            </a:lvl2pPr>
            <a:lvl3pPr marR="0" lvl="2" algn="ctr" rtl="0">
              <a:spcBef>
                <a:spcPts val="0"/>
              </a:spcBef>
              <a:spcAft>
                <a:spcPts val="0"/>
              </a:spcAft>
              <a:buSzPts val="1400"/>
              <a:buNone/>
              <a:defRPr sz="4400" b="0" i="0" u="none" strike="noStrike" cap="none">
                <a:solidFill>
                  <a:schemeClr val="dk2"/>
                </a:solidFill>
                <a:latin typeface="Times"/>
                <a:ea typeface="Times"/>
                <a:cs typeface="Times"/>
                <a:sym typeface="Times"/>
              </a:defRPr>
            </a:lvl3pPr>
            <a:lvl4pPr marR="0" lvl="3" algn="ctr" rtl="0">
              <a:spcBef>
                <a:spcPts val="0"/>
              </a:spcBef>
              <a:spcAft>
                <a:spcPts val="0"/>
              </a:spcAft>
              <a:buSzPts val="1400"/>
              <a:buNone/>
              <a:defRPr sz="4400" b="0" i="0" u="none" strike="noStrike" cap="none">
                <a:solidFill>
                  <a:schemeClr val="dk2"/>
                </a:solidFill>
                <a:latin typeface="Times"/>
                <a:ea typeface="Times"/>
                <a:cs typeface="Times"/>
                <a:sym typeface="Times"/>
              </a:defRPr>
            </a:lvl4pPr>
            <a:lvl5pPr marR="0" lvl="4" algn="ctr" rtl="0">
              <a:spcBef>
                <a:spcPts val="0"/>
              </a:spcBef>
              <a:spcAft>
                <a:spcPts val="0"/>
              </a:spcAft>
              <a:buSzPts val="1400"/>
              <a:buNone/>
              <a:defRPr sz="4400" b="0" i="0" u="none" strike="noStrike" cap="none">
                <a:solidFill>
                  <a:schemeClr val="dk2"/>
                </a:solidFill>
                <a:latin typeface="Times"/>
                <a:ea typeface="Times"/>
                <a:cs typeface="Times"/>
                <a:sym typeface="Times"/>
              </a:defRPr>
            </a:lvl5pPr>
            <a:lvl6pPr marR="0" lvl="5" algn="ctr" rtl="0">
              <a:spcBef>
                <a:spcPts val="0"/>
              </a:spcBef>
              <a:spcAft>
                <a:spcPts val="0"/>
              </a:spcAft>
              <a:buSzPts val="1400"/>
              <a:buNone/>
              <a:defRPr sz="4400" b="0" i="0" u="none" strike="noStrike" cap="none">
                <a:solidFill>
                  <a:schemeClr val="dk2"/>
                </a:solidFill>
                <a:latin typeface="Times"/>
                <a:ea typeface="Times"/>
                <a:cs typeface="Times"/>
                <a:sym typeface="Times"/>
              </a:defRPr>
            </a:lvl6pPr>
            <a:lvl7pPr marR="0" lvl="6" algn="ctr" rtl="0">
              <a:spcBef>
                <a:spcPts val="0"/>
              </a:spcBef>
              <a:spcAft>
                <a:spcPts val="0"/>
              </a:spcAft>
              <a:buSzPts val="1400"/>
              <a:buNone/>
              <a:defRPr sz="4400" b="0" i="0" u="none" strike="noStrike" cap="none">
                <a:solidFill>
                  <a:schemeClr val="dk2"/>
                </a:solidFill>
                <a:latin typeface="Times"/>
                <a:ea typeface="Times"/>
                <a:cs typeface="Times"/>
                <a:sym typeface="Times"/>
              </a:defRPr>
            </a:lvl7pPr>
            <a:lvl8pPr marR="0" lvl="7" algn="ctr" rtl="0">
              <a:spcBef>
                <a:spcPts val="0"/>
              </a:spcBef>
              <a:spcAft>
                <a:spcPts val="0"/>
              </a:spcAft>
              <a:buSzPts val="1400"/>
              <a:buNone/>
              <a:defRPr sz="4400" b="0" i="0" u="none" strike="noStrike" cap="none">
                <a:solidFill>
                  <a:schemeClr val="dk2"/>
                </a:solidFill>
                <a:latin typeface="Times"/>
                <a:ea typeface="Times"/>
                <a:cs typeface="Times"/>
                <a:sym typeface="Times"/>
              </a:defRPr>
            </a:lvl8pPr>
            <a:lvl9pPr marR="0" lvl="8" algn="ctr" rtl="0">
              <a:spcBef>
                <a:spcPts val="0"/>
              </a:spcBef>
              <a:spcAft>
                <a:spcPts val="0"/>
              </a:spcAft>
              <a:buSzPts val="1400"/>
              <a:buNone/>
              <a:defRPr sz="4400" b="0" i="0" u="none" strike="noStrike" cap="none">
                <a:solidFill>
                  <a:schemeClr val="dk2"/>
                </a:solidFill>
                <a:latin typeface="Times"/>
                <a:ea typeface="Times"/>
                <a:cs typeface="Times"/>
                <a:sym typeface="Times"/>
              </a:defRPr>
            </a:lvl9pPr>
          </a:lstStyle>
          <a:p>
            <a:endParaRPr/>
          </a:p>
        </p:txBody>
      </p:sp>
      <p:sp>
        <p:nvSpPr>
          <p:cNvPr id="97" name="Shape 97"/>
          <p:cNvSpPr txBox="1">
            <a:spLocks noGrp="1"/>
          </p:cNvSpPr>
          <p:nvPr>
            <p:ph type="body" idx="1"/>
          </p:nvPr>
        </p:nvSpPr>
        <p:spPr>
          <a:xfrm>
            <a:off x="457200" y="1151335"/>
            <a:ext cx="4040188" cy="479822"/>
          </a:xfrm>
          <a:prstGeom prst="rect">
            <a:avLst/>
          </a:prstGeom>
          <a:noFill/>
          <a:ln>
            <a:noFill/>
          </a:ln>
        </p:spPr>
        <p:txBody>
          <a:bodyPr spcFirstLastPara="1" wrap="square" lIns="91425" tIns="91425" rIns="91425" bIns="91425" anchor="b" anchorCtr="0"/>
          <a:lstStyle>
            <a:lvl1pPr marL="457200" marR="0" lvl="0" indent="-228600" algn="l" rtl="0">
              <a:spcBef>
                <a:spcPts val="480"/>
              </a:spcBef>
              <a:spcAft>
                <a:spcPts val="0"/>
              </a:spcAft>
              <a:buClr>
                <a:schemeClr val="dk1"/>
              </a:buClr>
              <a:buSzPts val="2400"/>
              <a:buFont typeface="Times"/>
              <a:buNone/>
              <a:defRPr sz="2400" b="1" i="0" u="none" strike="noStrike" cap="none">
                <a:solidFill>
                  <a:schemeClr val="dk1"/>
                </a:solidFill>
                <a:latin typeface="Times"/>
                <a:ea typeface="Times"/>
                <a:cs typeface="Times"/>
                <a:sym typeface="Times"/>
              </a:defRPr>
            </a:lvl1pPr>
            <a:lvl2pPr marL="914400" marR="0" lvl="1" indent="-228600" algn="l" rtl="0">
              <a:spcBef>
                <a:spcPts val="400"/>
              </a:spcBef>
              <a:spcAft>
                <a:spcPts val="0"/>
              </a:spcAft>
              <a:buClr>
                <a:schemeClr val="dk1"/>
              </a:buClr>
              <a:buSzPts val="2000"/>
              <a:buFont typeface="Times"/>
              <a:buNone/>
              <a:defRPr sz="2000" b="1" i="0" u="none" strike="noStrike" cap="none">
                <a:solidFill>
                  <a:schemeClr val="dk1"/>
                </a:solidFill>
                <a:latin typeface="Times"/>
                <a:ea typeface="Times"/>
                <a:cs typeface="Times"/>
                <a:sym typeface="Times"/>
              </a:defRPr>
            </a:lvl2pPr>
            <a:lvl3pPr marL="1371600" marR="0" lvl="2" indent="-228600" algn="l" rtl="0">
              <a:spcBef>
                <a:spcPts val="360"/>
              </a:spcBef>
              <a:spcAft>
                <a:spcPts val="0"/>
              </a:spcAft>
              <a:buClr>
                <a:schemeClr val="dk1"/>
              </a:buClr>
              <a:buSzPts val="1800"/>
              <a:buFont typeface="Times"/>
              <a:buNone/>
              <a:defRPr sz="1800" b="1" i="0" u="none" strike="noStrike" cap="none">
                <a:solidFill>
                  <a:schemeClr val="dk1"/>
                </a:solidFill>
                <a:latin typeface="Times"/>
                <a:ea typeface="Times"/>
                <a:cs typeface="Times"/>
                <a:sym typeface="Times"/>
              </a:defRPr>
            </a:lvl3pPr>
            <a:lvl4pPr marL="1828800" marR="0" lvl="3" indent="-228600" algn="l" rtl="0">
              <a:spcBef>
                <a:spcPts val="320"/>
              </a:spcBef>
              <a:spcAft>
                <a:spcPts val="0"/>
              </a:spcAft>
              <a:buClr>
                <a:schemeClr val="dk1"/>
              </a:buClr>
              <a:buSzPts val="1600"/>
              <a:buFont typeface="Times"/>
              <a:buNone/>
              <a:defRPr sz="1600" b="1" i="0" u="none" strike="noStrike" cap="none">
                <a:solidFill>
                  <a:schemeClr val="dk1"/>
                </a:solidFill>
                <a:latin typeface="Times"/>
                <a:ea typeface="Times"/>
                <a:cs typeface="Times"/>
                <a:sym typeface="Times"/>
              </a:defRPr>
            </a:lvl4pPr>
            <a:lvl5pPr marL="2286000" marR="0" lvl="4" indent="-228600" algn="l" rtl="0">
              <a:spcBef>
                <a:spcPts val="320"/>
              </a:spcBef>
              <a:spcAft>
                <a:spcPts val="0"/>
              </a:spcAft>
              <a:buClr>
                <a:schemeClr val="dk1"/>
              </a:buClr>
              <a:buSzPts val="1600"/>
              <a:buFont typeface="Times"/>
              <a:buNone/>
              <a:defRPr sz="1600" b="1" i="0" u="none" strike="noStrike" cap="none">
                <a:solidFill>
                  <a:schemeClr val="dk1"/>
                </a:solidFill>
                <a:latin typeface="Times"/>
                <a:ea typeface="Times"/>
                <a:cs typeface="Times"/>
                <a:sym typeface="Times"/>
              </a:defRPr>
            </a:lvl5pPr>
            <a:lvl6pPr marL="2743200" marR="0" lvl="5" indent="-228600" algn="l" rtl="0">
              <a:spcBef>
                <a:spcPts val="320"/>
              </a:spcBef>
              <a:spcAft>
                <a:spcPts val="0"/>
              </a:spcAft>
              <a:buClr>
                <a:schemeClr val="dk1"/>
              </a:buClr>
              <a:buSzPts val="1600"/>
              <a:buFont typeface="Times"/>
              <a:buNone/>
              <a:defRPr sz="1600" b="1" i="0" u="none" strike="noStrike" cap="none">
                <a:solidFill>
                  <a:schemeClr val="dk1"/>
                </a:solidFill>
                <a:latin typeface="Times"/>
                <a:ea typeface="Times"/>
                <a:cs typeface="Times"/>
                <a:sym typeface="Times"/>
              </a:defRPr>
            </a:lvl6pPr>
            <a:lvl7pPr marL="3200400" marR="0" lvl="6" indent="-228600" algn="l" rtl="0">
              <a:spcBef>
                <a:spcPts val="320"/>
              </a:spcBef>
              <a:spcAft>
                <a:spcPts val="0"/>
              </a:spcAft>
              <a:buClr>
                <a:schemeClr val="dk1"/>
              </a:buClr>
              <a:buSzPts val="1600"/>
              <a:buFont typeface="Times"/>
              <a:buNone/>
              <a:defRPr sz="1600" b="1" i="0" u="none" strike="noStrike" cap="none">
                <a:solidFill>
                  <a:schemeClr val="dk1"/>
                </a:solidFill>
                <a:latin typeface="Times"/>
                <a:ea typeface="Times"/>
                <a:cs typeface="Times"/>
                <a:sym typeface="Times"/>
              </a:defRPr>
            </a:lvl7pPr>
            <a:lvl8pPr marL="3657600" marR="0" lvl="7" indent="-228600" algn="l" rtl="0">
              <a:spcBef>
                <a:spcPts val="320"/>
              </a:spcBef>
              <a:spcAft>
                <a:spcPts val="0"/>
              </a:spcAft>
              <a:buClr>
                <a:schemeClr val="dk1"/>
              </a:buClr>
              <a:buSzPts val="1600"/>
              <a:buFont typeface="Times"/>
              <a:buNone/>
              <a:defRPr sz="1600" b="1" i="0" u="none" strike="noStrike" cap="none">
                <a:solidFill>
                  <a:schemeClr val="dk1"/>
                </a:solidFill>
                <a:latin typeface="Times"/>
                <a:ea typeface="Times"/>
                <a:cs typeface="Times"/>
                <a:sym typeface="Times"/>
              </a:defRPr>
            </a:lvl8pPr>
            <a:lvl9pPr marL="4114800" marR="0" lvl="8" indent="-228600" algn="l" rtl="0">
              <a:spcBef>
                <a:spcPts val="320"/>
              </a:spcBef>
              <a:spcAft>
                <a:spcPts val="0"/>
              </a:spcAft>
              <a:buClr>
                <a:schemeClr val="dk1"/>
              </a:buClr>
              <a:buSzPts val="1600"/>
              <a:buFont typeface="Times"/>
              <a:buNone/>
              <a:defRPr sz="1600" b="1" i="0" u="none" strike="noStrike" cap="none">
                <a:solidFill>
                  <a:schemeClr val="dk1"/>
                </a:solidFill>
                <a:latin typeface="Times"/>
                <a:ea typeface="Times"/>
                <a:cs typeface="Times"/>
                <a:sym typeface="Times"/>
              </a:defRPr>
            </a:lvl9pPr>
          </a:lstStyle>
          <a:p>
            <a:endParaRPr/>
          </a:p>
        </p:txBody>
      </p:sp>
      <p:sp>
        <p:nvSpPr>
          <p:cNvPr id="98" name="Shape 98"/>
          <p:cNvSpPr txBox="1">
            <a:spLocks noGrp="1"/>
          </p:cNvSpPr>
          <p:nvPr>
            <p:ph type="body" idx="2"/>
          </p:nvPr>
        </p:nvSpPr>
        <p:spPr>
          <a:xfrm>
            <a:off x="457200" y="1631156"/>
            <a:ext cx="4040188" cy="2963466"/>
          </a:xfrm>
          <a:prstGeom prst="rect">
            <a:avLst/>
          </a:prstGeom>
          <a:noFill/>
          <a:ln>
            <a:noFill/>
          </a:ln>
        </p:spPr>
        <p:txBody>
          <a:bodyPr spcFirstLastPara="1" wrap="square" lIns="91425" tIns="91425" rIns="91425" bIns="91425" anchor="t" anchorCtr="0"/>
          <a:lstStyle>
            <a:lvl1pPr marL="457200" marR="0" lvl="0" indent="-381000" algn="l" rtl="0">
              <a:spcBef>
                <a:spcPts val="480"/>
              </a:spcBef>
              <a:spcAft>
                <a:spcPts val="0"/>
              </a:spcAft>
              <a:buClr>
                <a:schemeClr val="dk1"/>
              </a:buClr>
              <a:buSzPts val="2400"/>
              <a:buFont typeface="Times"/>
              <a:buChar char="•"/>
              <a:defRPr sz="2400" b="0" i="0" u="none" strike="noStrike" cap="none">
                <a:solidFill>
                  <a:schemeClr val="dk1"/>
                </a:solidFill>
                <a:latin typeface="Times"/>
                <a:ea typeface="Times"/>
                <a:cs typeface="Times"/>
                <a:sym typeface="Times"/>
              </a:defRPr>
            </a:lvl1pPr>
            <a:lvl2pPr marL="914400" marR="0" lvl="1"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2pPr>
            <a:lvl3pPr marL="1371600" marR="0" lvl="2" indent="-342900" algn="l" rtl="0">
              <a:spcBef>
                <a:spcPts val="360"/>
              </a:spcBef>
              <a:spcAft>
                <a:spcPts val="0"/>
              </a:spcAft>
              <a:buClr>
                <a:schemeClr val="dk1"/>
              </a:buClr>
              <a:buSzPts val="1800"/>
              <a:buFont typeface="Times"/>
              <a:buChar char="•"/>
              <a:defRPr sz="1800" b="0" i="0" u="none" strike="noStrike" cap="none">
                <a:solidFill>
                  <a:schemeClr val="dk1"/>
                </a:solidFill>
                <a:latin typeface="Times"/>
                <a:ea typeface="Times"/>
                <a:cs typeface="Times"/>
                <a:sym typeface="Times"/>
              </a:defRPr>
            </a:lvl3pPr>
            <a:lvl4pPr marL="1828800" marR="0" lvl="3" indent="-330200" algn="l" rtl="0">
              <a:spcBef>
                <a:spcPts val="320"/>
              </a:spcBef>
              <a:spcAft>
                <a:spcPts val="0"/>
              </a:spcAft>
              <a:buClr>
                <a:schemeClr val="dk1"/>
              </a:buClr>
              <a:buSzPts val="1600"/>
              <a:buFont typeface="Times"/>
              <a:buChar char="–"/>
              <a:defRPr sz="1600" b="0" i="0" u="none" strike="noStrike" cap="none">
                <a:solidFill>
                  <a:schemeClr val="dk1"/>
                </a:solidFill>
                <a:latin typeface="Times"/>
                <a:ea typeface="Times"/>
                <a:cs typeface="Times"/>
                <a:sym typeface="Times"/>
              </a:defRPr>
            </a:lvl4pPr>
            <a:lvl5pPr marL="2286000" marR="0" lvl="4" indent="-330200" algn="l" rtl="0">
              <a:spcBef>
                <a:spcPts val="320"/>
              </a:spcBef>
              <a:spcAft>
                <a:spcPts val="0"/>
              </a:spcAft>
              <a:buClr>
                <a:schemeClr val="dk1"/>
              </a:buClr>
              <a:buSzPts val="1600"/>
              <a:buFont typeface="Times"/>
              <a:buChar char="»"/>
              <a:defRPr sz="1600" b="0" i="0" u="none" strike="noStrike" cap="none">
                <a:solidFill>
                  <a:schemeClr val="dk1"/>
                </a:solidFill>
                <a:latin typeface="Times"/>
                <a:ea typeface="Times"/>
                <a:cs typeface="Times"/>
                <a:sym typeface="Times"/>
              </a:defRPr>
            </a:lvl5pPr>
            <a:lvl6pPr marL="2743200" marR="0" lvl="5" indent="-330200" algn="l" rtl="0">
              <a:spcBef>
                <a:spcPts val="320"/>
              </a:spcBef>
              <a:spcAft>
                <a:spcPts val="0"/>
              </a:spcAft>
              <a:buClr>
                <a:schemeClr val="dk1"/>
              </a:buClr>
              <a:buSzPts val="1600"/>
              <a:buFont typeface="Times"/>
              <a:buChar char="»"/>
              <a:defRPr sz="1600" b="0" i="0" u="none" strike="noStrike" cap="none">
                <a:solidFill>
                  <a:schemeClr val="dk1"/>
                </a:solidFill>
                <a:latin typeface="Times"/>
                <a:ea typeface="Times"/>
                <a:cs typeface="Times"/>
                <a:sym typeface="Times"/>
              </a:defRPr>
            </a:lvl6pPr>
            <a:lvl7pPr marL="3200400" marR="0" lvl="6" indent="-330200" algn="l" rtl="0">
              <a:spcBef>
                <a:spcPts val="320"/>
              </a:spcBef>
              <a:spcAft>
                <a:spcPts val="0"/>
              </a:spcAft>
              <a:buClr>
                <a:schemeClr val="dk1"/>
              </a:buClr>
              <a:buSzPts val="1600"/>
              <a:buFont typeface="Times"/>
              <a:buChar char="»"/>
              <a:defRPr sz="1600" b="0" i="0" u="none" strike="noStrike" cap="none">
                <a:solidFill>
                  <a:schemeClr val="dk1"/>
                </a:solidFill>
                <a:latin typeface="Times"/>
                <a:ea typeface="Times"/>
                <a:cs typeface="Times"/>
                <a:sym typeface="Times"/>
              </a:defRPr>
            </a:lvl7pPr>
            <a:lvl8pPr marL="3657600" marR="0" lvl="7" indent="-330200" algn="l" rtl="0">
              <a:spcBef>
                <a:spcPts val="320"/>
              </a:spcBef>
              <a:spcAft>
                <a:spcPts val="0"/>
              </a:spcAft>
              <a:buClr>
                <a:schemeClr val="dk1"/>
              </a:buClr>
              <a:buSzPts val="1600"/>
              <a:buFont typeface="Times"/>
              <a:buChar char="»"/>
              <a:defRPr sz="1600" b="0" i="0" u="none" strike="noStrike" cap="none">
                <a:solidFill>
                  <a:schemeClr val="dk1"/>
                </a:solidFill>
                <a:latin typeface="Times"/>
                <a:ea typeface="Times"/>
                <a:cs typeface="Times"/>
                <a:sym typeface="Times"/>
              </a:defRPr>
            </a:lvl8pPr>
            <a:lvl9pPr marL="4114800" marR="0" lvl="8" indent="-330200" algn="l" rtl="0">
              <a:spcBef>
                <a:spcPts val="320"/>
              </a:spcBef>
              <a:spcAft>
                <a:spcPts val="0"/>
              </a:spcAft>
              <a:buClr>
                <a:schemeClr val="dk1"/>
              </a:buClr>
              <a:buSzPts val="1600"/>
              <a:buFont typeface="Times"/>
              <a:buChar char="»"/>
              <a:defRPr sz="1600" b="0" i="0" u="none" strike="noStrike" cap="none">
                <a:solidFill>
                  <a:schemeClr val="dk1"/>
                </a:solidFill>
                <a:latin typeface="Times"/>
                <a:ea typeface="Times"/>
                <a:cs typeface="Times"/>
                <a:sym typeface="Times"/>
              </a:defRPr>
            </a:lvl9pPr>
          </a:lstStyle>
          <a:p>
            <a:endParaRPr/>
          </a:p>
        </p:txBody>
      </p:sp>
      <p:sp>
        <p:nvSpPr>
          <p:cNvPr id="99" name="Shape 99"/>
          <p:cNvSpPr txBox="1">
            <a:spLocks noGrp="1"/>
          </p:cNvSpPr>
          <p:nvPr>
            <p:ph type="body" idx="3"/>
          </p:nvPr>
        </p:nvSpPr>
        <p:spPr>
          <a:xfrm>
            <a:off x="4645025" y="1151335"/>
            <a:ext cx="4041775" cy="479822"/>
          </a:xfrm>
          <a:prstGeom prst="rect">
            <a:avLst/>
          </a:prstGeom>
          <a:noFill/>
          <a:ln>
            <a:noFill/>
          </a:ln>
        </p:spPr>
        <p:txBody>
          <a:bodyPr spcFirstLastPara="1" wrap="square" lIns="91425" tIns="91425" rIns="91425" bIns="91425" anchor="b" anchorCtr="0"/>
          <a:lstStyle>
            <a:lvl1pPr marL="457200" marR="0" lvl="0" indent="-228600" algn="l" rtl="0">
              <a:spcBef>
                <a:spcPts val="480"/>
              </a:spcBef>
              <a:spcAft>
                <a:spcPts val="0"/>
              </a:spcAft>
              <a:buClr>
                <a:schemeClr val="dk1"/>
              </a:buClr>
              <a:buSzPts val="2400"/>
              <a:buFont typeface="Times"/>
              <a:buNone/>
              <a:defRPr sz="2400" b="1" i="0" u="none" strike="noStrike" cap="none">
                <a:solidFill>
                  <a:schemeClr val="dk1"/>
                </a:solidFill>
                <a:latin typeface="Times"/>
                <a:ea typeface="Times"/>
                <a:cs typeface="Times"/>
                <a:sym typeface="Times"/>
              </a:defRPr>
            </a:lvl1pPr>
            <a:lvl2pPr marL="914400" marR="0" lvl="1" indent="-228600" algn="l" rtl="0">
              <a:spcBef>
                <a:spcPts val="400"/>
              </a:spcBef>
              <a:spcAft>
                <a:spcPts val="0"/>
              </a:spcAft>
              <a:buClr>
                <a:schemeClr val="dk1"/>
              </a:buClr>
              <a:buSzPts val="2000"/>
              <a:buFont typeface="Times"/>
              <a:buNone/>
              <a:defRPr sz="2000" b="1" i="0" u="none" strike="noStrike" cap="none">
                <a:solidFill>
                  <a:schemeClr val="dk1"/>
                </a:solidFill>
                <a:latin typeface="Times"/>
                <a:ea typeface="Times"/>
                <a:cs typeface="Times"/>
                <a:sym typeface="Times"/>
              </a:defRPr>
            </a:lvl2pPr>
            <a:lvl3pPr marL="1371600" marR="0" lvl="2" indent="-228600" algn="l" rtl="0">
              <a:spcBef>
                <a:spcPts val="360"/>
              </a:spcBef>
              <a:spcAft>
                <a:spcPts val="0"/>
              </a:spcAft>
              <a:buClr>
                <a:schemeClr val="dk1"/>
              </a:buClr>
              <a:buSzPts val="1800"/>
              <a:buFont typeface="Times"/>
              <a:buNone/>
              <a:defRPr sz="1800" b="1" i="0" u="none" strike="noStrike" cap="none">
                <a:solidFill>
                  <a:schemeClr val="dk1"/>
                </a:solidFill>
                <a:latin typeface="Times"/>
                <a:ea typeface="Times"/>
                <a:cs typeface="Times"/>
                <a:sym typeface="Times"/>
              </a:defRPr>
            </a:lvl3pPr>
            <a:lvl4pPr marL="1828800" marR="0" lvl="3" indent="-228600" algn="l" rtl="0">
              <a:spcBef>
                <a:spcPts val="320"/>
              </a:spcBef>
              <a:spcAft>
                <a:spcPts val="0"/>
              </a:spcAft>
              <a:buClr>
                <a:schemeClr val="dk1"/>
              </a:buClr>
              <a:buSzPts val="1600"/>
              <a:buFont typeface="Times"/>
              <a:buNone/>
              <a:defRPr sz="1600" b="1" i="0" u="none" strike="noStrike" cap="none">
                <a:solidFill>
                  <a:schemeClr val="dk1"/>
                </a:solidFill>
                <a:latin typeface="Times"/>
                <a:ea typeface="Times"/>
                <a:cs typeface="Times"/>
                <a:sym typeface="Times"/>
              </a:defRPr>
            </a:lvl4pPr>
            <a:lvl5pPr marL="2286000" marR="0" lvl="4" indent="-228600" algn="l" rtl="0">
              <a:spcBef>
                <a:spcPts val="320"/>
              </a:spcBef>
              <a:spcAft>
                <a:spcPts val="0"/>
              </a:spcAft>
              <a:buClr>
                <a:schemeClr val="dk1"/>
              </a:buClr>
              <a:buSzPts val="1600"/>
              <a:buFont typeface="Times"/>
              <a:buNone/>
              <a:defRPr sz="1600" b="1" i="0" u="none" strike="noStrike" cap="none">
                <a:solidFill>
                  <a:schemeClr val="dk1"/>
                </a:solidFill>
                <a:latin typeface="Times"/>
                <a:ea typeface="Times"/>
                <a:cs typeface="Times"/>
                <a:sym typeface="Times"/>
              </a:defRPr>
            </a:lvl5pPr>
            <a:lvl6pPr marL="2743200" marR="0" lvl="5" indent="-228600" algn="l" rtl="0">
              <a:spcBef>
                <a:spcPts val="320"/>
              </a:spcBef>
              <a:spcAft>
                <a:spcPts val="0"/>
              </a:spcAft>
              <a:buClr>
                <a:schemeClr val="dk1"/>
              </a:buClr>
              <a:buSzPts val="1600"/>
              <a:buFont typeface="Times"/>
              <a:buNone/>
              <a:defRPr sz="1600" b="1" i="0" u="none" strike="noStrike" cap="none">
                <a:solidFill>
                  <a:schemeClr val="dk1"/>
                </a:solidFill>
                <a:latin typeface="Times"/>
                <a:ea typeface="Times"/>
                <a:cs typeface="Times"/>
                <a:sym typeface="Times"/>
              </a:defRPr>
            </a:lvl6pPr>
            <a:lvl7pPr marL="3200400" marR="0" lvl="6" indent="-228600" algn="l" rtl="0">
              <a:spcBef>
                <a:spcPts val="320"/>
              </a:spcBef>
              <a:spcAft>
                <a:spcPts val="0"/>
              </a:spcAft>
              <a:buClr>
                <a:schemeClr val="dk1"/>
              </a:buClr>
              <a:buSzPts val="1600"/>
              <a:buFont typeface="Times"/>
              <a:buNone/>
              <a:defRPr sz="1600" b="1" i="0" u="none" strike="noStrike" cap="none">
                <a:solidFill>
                  <a:schemeClr val="dk1"/>
                </a:solidFill>
                <a:latin typeface="Times"/>
                <a:ea typeface="Times"/>
                <a:cs typeface="Times"/>
                <a:sym typeface="Times"/>
              </a:defRPr>
            </a:lvl7pPr>
            <a:lvl8pPr marL="3657600" marR="0" lvl="7" indent="-228600" algn="l" rtl="0">
              <a:spcBef>
                <a:spcPts val="320"/>
              </a:spcBef>
              <a:spcAft>
                <a:spcPts val="0"/>
              </a:spcAft>
              <a:buClr>
                <a:schemeClr val="dk1"/>
              </a:buClr>
              <a:buSzPts val="1600"/>
              <a:buFont typeface="Times"/>
              <a:buNone/>
              <a:defRPr sz="1600" b="1" i="0" u="none" strike="noStrike" cap="none">
                <a:solidFill>
                  <a:schemeClr val="dk1"/>
                </a:solidFill>
                <a:latin typeface="Times"/>
                <a:ea typeface="Times"/>
                <a:cs typeface="Times"/>
                <a:sym typeface="Times"/>
              </a:defRPr>
            </a:lvl8pPr>
            <a:lvl9pPr marL="4114800" marR="0" lvl="8" indent="-228600" algn="l" rtl="0">
              <a:spcBef>
                <a:spcPts val="320"/>
              </a:spcBef>
              <a:spcAft>
                <a:spcPts val="0"/>
              </a:spcAft>
              <a:buClr>
                <a:schemeClr val="dk1"/>
              </a:buClr>
              <a:buSzPts val="1600"/>
              <a:buFont typeface="Times"/>
              <a:buNone/>
              <a:defRPr sz="1600" b="1" i="0" u="none" strike="noStrike" cap="none">
                <a:solidFill>
                  <a:schemeClr val="dk1"/>
                </a:solidFill>
                <a:latin typeface="Times"/>
                <a:ea typeface="Times"/>
                <a:cs typeface="Times"/>
                <a:sym typeface="Times"/>
              </a:defRPr>
            </a:lvl9pPr>
          </a:lstStyle>
          <a:p>
            <a:endParaRPr/>
          </a:p>
        </p:txBody>
      </p:sp>
      <p:sp>
        <p:nvSpPr>
          <p:cNvPr id="100" name="Shape 100"/>
          <p:cNvSpPr txBox="1">
            <a:spLocks noGrp="1"/>
          </p:cNvSpPr>
          <p:nvPr>
            <p:ph type="body" idx="4"/>
          </p:nvPr>
        </p:nvSpPr>
        <p:spPr>
          <a:xfrm>
            <a:off x="4645025" y="1631156"/>
            <a:ext cx="4041775" cy="2963466"/>
          </a:xfrm>
          <a:prstGeom prst="rect">
            <a:avLst/>
          </a:prstGeom>
          <a:noFill/>
          <a:ln>
            <a:noFill/>
          </a:ln>
        </p:spPr>
        <p:txBody>
          <a:bodyPr spcFirstLastPara="1" wrap="square" lIns="91425" tIns="91425" rIns="91425" bIns="91425" anchor="t" anchorCtr="0"/>
          <a:lstStyle>
            <a:lvl1pPr marL="457200" marR="0" lvl="0" indent="-381000" algn="l" rtl="0">
              <a:spcBef>
                <a:spcPts val="480"/>
              </a:spcBef>
              <a:spcAft>
                <a:spcPts val="0"/>
              </a:spcAft>
              <a:buClr>
                <a:schemeClr val="dk1"/>
              </a:buClr>
              <a:buSzPts val="2400"/>
              <a:buFont typeface="Times"/>
              <a:buChar char="•"/>
              <a:defRPr sz="2400" b="0" i="0" u="none" strike="noStrike" cap="none">
                <a:solidFill>
                  <a:schemeClr val="dk1"/>
                </a:solidFill>
                <a:latin typeface="Times"/>
                <a:ea typeface="Times"/>
                <a:cs typeface="Times"/>
                <a:sym typeface="Times"/>
              </a:defRPr>
            </a:lvl1pPr>
            <a:lvl2pPr marL="914400" marR="0" lvl="1"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2pPr>
            <a:lvl3pPr marL="1371600" marR="0" lvl="2" indent="-342900" algn="l" rtl="0">
              <a:spcBef>
                <a:spcPts val="360"/>
              </a:spcBef>
              <a:spcAft>
                <a:spcPts val="0"/>
              </a:spcAft>
              <a:buClr>
                <a:schemeClr val="dk1"/>
              </a:buClr>
              <a:buSzPts val="1800"/>
              <a:buFont typeface="Times"/>
              <a:buChar char="•"/>
              <a:defRPr sz="1800" b="0" i="0" u="none" strike="noStrike" cap="none">
                <a:solidFill>
                  <a:schemeClr val="dk1"/>
                </a:solidFill>
                <a:latin typeface="Times"/>
                <a:ea typeface="Times"/>
                <a:cs typeface="Times"/>
                <a:sym typeface="Times"/>
              </a:defRPr>
            </a:lvl3pPr>
            <a:lvl4pPr marL="1828800" marR="0" lvl="3" indent="-330200" algn="l" rtl="0">
              <a:spcBef>
                <a:spcPts val="320"/>
              </a:spcBef>
              <a:spcAft>
                <a:spcPts val="0"/>
              </a:spcAft>
              <a:buClr>
                <a:schemeClr val="dk1"/>
              </a:buClr>
              <a:buSzPts val="1600"/>
              <a:buFont typeface="Times"/>
              <a:buChar char="–"/>
              <a:defRPr sz="1600" b="0" i="0" u="none" strike="noStrike" cap="none">
                <a:solidFill>
                  <a:schemeClr val="dk1"/>
                </a:solidFill>
                <a:latin typeface="Times"/>
                <a:ea typeface="Times"/>
                <a:cs typeface="Times"/>
                <a:sym typeface="Times"/>
              </a:defRPr>
            </a:lvl4pPr>
            <a:lvl5pPr marL="2286000" marR="0" lvl="4" indent="-330200" algn="l" rtl="0">
              <a:spcBef>
                <a:spcPts val="320"/>
              </a:spcBef>
              <a:spcAft>
                <a:spcPts val="0"/>
              </a:spcAft>
              <a:buClr>
                <a:schemeClr val="dk1"/>
              </a:buClr>
              <a:buSzPts val="1600"/>
              <a:buFont typeface="Times"/>
              <a:buChar char="»"/>
              <a:defRPr sz="1600" b="0" i="0" u="none" strike="noStrike" cap="none">
                <a:solidFill>
                  <a:schemeClr val="dk1"/>
                </a:solidFill>
                <a:latin typeface="Times"/>
                <a:ea typeface="Times"/>
                <a:cs typeface="Times"/>
                <a:sym typeface="Times"/>
              </a:defRPr>
            </a:lvl5pPr>
            <a:lvl6pPr marL="2743200" marR="0" lvl="5" indent="-330200" algn="l" rtl="0">
              <a:spcBef>
                <a:spcPts val="320"/>
              </a:spcBef>
              <a:spcAft>
                <a:spcPts val="0"/>
              </a:spcAft>
              <a:buClr>
                <a:schemeClr val="dk1"/>
              </a:buClr>
              <a:buSzPts val="1600"/>
              <a:buFont typeface="Times"/>
              <a:buChar char="»"/>
              <a:defRPr sz="1600" b="0" i="0" u="none" strike="noStrike" cap="none">
                <a:solidFill>
                  <a:schemeClr val="dk1"/>
                </a:solidFill>
                <a:latin typeface="Times"/>
                <a:ea typeface="Times"/>
                <a:cs typeface="Times"/>
                <a:sym typeface="Times"/>
              </a:defRPr>
            </a:lvl6pPr>
            <a:lvl7pPr marL="3200400" marR="0" lvl="6" indent="-330200" algn="l" rtl="0">
              <a:spcBef>
                <a:spcPts val="320"/>
              </a:spcBef>
              <a:spcAft>
                <a:spcPts val="0"/>
              </a:spcAft>
              <a:buClr>
                <a:schemeClr val="dk1"/>
              </a:buClr>
              <a:buSzPts val="1600"/>
              <a:buFont typeface="Times"/>
              <a:buChar char="»"/>
              <a:defRPr sz="1600" b="0" i="0" u="none" strike="noStrike" cap="none">
                <a:solidFill>
                  <a:schemeClr val="dk1"/>
                </a:solidFill>
                <a:latin typeface="Times"/>
                <a:ea typeface="Times"/>
                <a:cs typeface="Times"/>
                <a:sym typeface="Times"/>
              </a:defRPr>
            </a:lvl7pPr>
            <a:lvl8pPr marL="3657600" marR="0" lvl="7" indent="-330200" algn="l" rtl="0">
              <a:spcBef>
                <a:spcPts val="320"/>
              </a:spcBef>
              <a:spcAft>
                <a:spcPts val="0"/>
              </a:spcAft>
              <a:buClr>
                <a:schemeClr val="dk1"/>
              </a:buClr>
              <a:buSzPts val="1600"/>
              <a:buFont typeface="Times"/>
              <a:buChar char="»"/>
              <a:defRPr sz="1600" b="0" i="0" u="none" strike="noStrike" cap="none">
                <a:solidFill>
                  <a:schemeClr val="dk1"/>
                </a:solidFill>
                <a:latin typeface="Times"/>
                <a:ea typeface="Times"/>
                <a:cs typeface="Times"/>
                <a:sym typeface="Times"/>
              </a:defRPr>
            </a:lvl8pPr>
            <a:lvl9pPr marL="4114800" marR="0" lvl="8" indent="-330200" algn="l" rtl="0">
              <a:spcBef>
                <a:spcPts val="320"/>
              </a:spcBef>
              <a:spcAft>
                <a:spcPts val="0"/>
              </a:spcAft>
              <a:buClr>
                <a:schemeClr val="dk1"/>
              </a:buClr>
              <a:buSzPts val="1600"/>
              <a:buFont typeface="Times"/>
              <a:buChar char="»"/>
              <a:defRPr sz="1600" b="0" i="0" u="none" strike="noStrike" cap="none">
                <a:solidFill>
                  <a:schemeClr val="dk1"/>
                </a:solidFill>
                <a:latin typeface="Times"/>
                <a:ea typeface="Times"/>
                <a:cs typeface="Times"/>
                <a:sym typeface="Times"/>
              </a:defRPr>
            </a:lvl9pPr>
          </a:lstStyle>
          <a:p>
            <a:endParaRPr/>
          </a:p>
        </p:txBody>
      </p:sp>
      <p:sp>
        <p:nvSpPr>
          <p:cNvPr id="101" name="Shape 101"/>
          <p:cNvSpPr txBox="1">
            <a:spLocks noGrp="1"/>
          </p:cNvSpPr>
          <p:nvPr>
            <p:ph type="dt" idx="10"/>
          </p:nvPr>
        </p:nvSpPr>
        <p:spPr>
          <a:xfrm>
            <a:off x="685800" y="4686300"/>
            <a:ext cx="1905000" cy="342900"/>
          </a:xfrm>
          <a:prstGeom prst="rect">
            <a:avLst/>
          </a:prstGeom>
          <a:noFill/>
          <a:ln>
            <a:noFill/>
          </a:ln>
        </p:spPr>
        <p:txBody>
          <a:bodyPr spcFirstLastPara="1" wrap="square" lIns="91425" tIns="91425" rIns="91425" bIns="91425" anchor="t" anchorCtr="0"/>
          <a:lstStyle>
            <a:lvl1pPr marR="0" lvl="0" algn="l" rtl="0">
              <a:spcBef>
                <a:spcPts val="0"/>
              </a:spcBef>
              <a:spcAft>
                <a:spcPts val="0"/>
              </a:spcAft>
              <a:buSzPts val="1400"/>
              <a:buNone/>
              <a:defRPr sz="1400" b="0">
                <a:solidFill>
                  <a:schemeClr val="dk1"/>
                </a:solidFill>
                <a:latin typeface="Times"/>
                <a:ea typeface="Times"/>
                <a:cs typeface="Times"/>
                <a:sym typeface="Times"/>
              </a:defRPr>
            </a:lvl1pPr>
            <a:lvl2pPr marR="0" lvl="1" algn="l" rtl="0">
              <a:spcBef>
                <a:spcPts val="0"/>
              </a:spcBef>
              <a:spcAft>
                <a:spcPts val="0"/>
              </a:spcAft>
              <a:buSzPts val="1400"/>
              <a:buNone/>
              <a:defRPr sz="2400" b="1" i="0" u="none" strike="noStrike" cap="none">
                <a:solidFill>
                  <a:schemeClr val="dk1"/>
                </a:solidFill>
                <a:latin typeface="Times"/>
                <a:ea typeface="Times"/>
                <a:cs typeface="Times"/>
                <a:sym typeface="Times"/>
              </a:defRPr>
            </a:lvl2pPr>
            <a:lvl3pPr marR="0" lvl="2" algn="l" rtl="0">
              <a:spcBef>
                <a:spcPts val="0"/>
              </a:spcBef>
              <a:spcAft>
                <a:spcPts val="0"/>
              </a:spcAft>
              <a:buSzPts val="1400"/>
              <a:buNone/>
              <a:defRPr sz="2400" b="1" i="0" u="none" strike="noStrike" cap="none">
                <a:solidFill>
                  <a:schemeClr val="dk1"/>
                </a:solidFill>
                <a:latin typeface="Times"/>
                <a:ea typeface="Times"/>
                <a:cs typeface="Times"/>
                <a:sym typeface="Times"/>
              </a:defRPr>
            </a:lvl3pPr>
            <a:lvl4pPr marR="0" lvl="3" algn="l" rtl="0">
              <a:spcBef>
                <a:spcPts val="0"/>
              </a:spcBef>
              <a:spcAft>
                <a:spcPts val="0"/>
              </a:spcAft>
              <a:buSzPts val="1400"/>
              <a:buNone/>
              <a:defRPr sz="2400" b="1" i="0" u="none" strike="noStrike" cap="none">
                <a:solidFill>
                  <a:schemeClr val="dk1"/>
                </a:solidFill>
                <a:latin typeface="Times"/>
                <a:ea typeface="Times"/>
                <a:cs typeface="Times"/>
                <a:sym typeface="Times"/>
              </a:defRPr>
            </a:lvl4pPr>
            <a:lvl5pPr marR="0" lvl="4" algn="l" rtl="0">
              <a:spcBef>
                <a:spcPts val="0"/>
              </a:spcBef>
              <a:spcAft>
                <a:spcPts val="0"/>
              </a:spcAft>
              <a:buSzPts val="1400"/>
              <a:buNone/>
              <a:defRPr sz="2400" b="1" i="0" u="none" strike="noStrike" cap="none">
                <a:solidFill>
                  <a:schemeClr val="dk1"/>
                </a:solidFill>
                <a:latin typeface="Times"/>
                <a:ea typeface="Times"/>
                <a:cs typeface="Times"/>
                <a:sym typeface="Times"/>
              </a:defRPr>
            </a:lvl5pPr>
            <a:lvl6pPr marR="0" lvl="5" algn="l" rtl="0">
              <a:spcBef>
                <a:spcPts val="0"/>
              </a:spcBef>
              <a:spcAft>
                <a:spcPts val="0"/>
              </a:spcAft>
              <a:buSzPts val="1400"/>
              <a:buNone/>
              <a:defRPr sz="2400" b="1" i="0" u="none" strike="noStrike" cap="none">
                <a:solidFill>
                  <a:schemeClr val="dk1"/>
                </a:solidFill>
                <a:latin typeface="Times"/>
                <a:ea typeface="Times"/>
                <a:cs typeface="Times"/>
                <a:sym typeface="Times"/>
              </a:defRPr>
            </a:lvl6pPr>
            <a:lvl7pPr marR="0" lvl="6" algn="l" rtl="0">
              <a:spcBef>
                <a:spcPts val="0"/>
              </a:spcBef>
              <a:spcAft>
                <a:spcPts val="0"/>
              </a:spcAft>
              <a:buSzPts val="1400"/>
              <a:buNone/>
              <a:defRPr sz="2400" b="1" i="0" u="none" strike="noStrike" cap="none">
                <a:solidFill>
                  <a:schemeClr val="dk1"/>
                </a:solidFill>
                <a:latin typeface="Times"/>
                <a:ea typeface="Times"/>
                <a:cs typeface="Times"/>
                <a:sym typeface="Times"/>
              </a:defRPr>
            </a:lvl7pPr>
            <a:lvl8pPr marR="0" lvl="7" algn="l" rtl="0">
              <a:spcBef>
                <a:spcPts val="0"/>
              </a:spcBef>
              <a:spcAft>
                <a:spcPts val="0"/>
              </a:spcAft>
              <a:buSzPts val="1400"/>
              <a:buNone/>
              <a:defRPr sz="2400" b="1" i="0" u="none" strike="noStrike" cap="none">
                <a:solidFill>
                  <a:schemeClr val="dk1"/>
                </a:solidFill>
                <a:latin typeface="Times"/>
                <a:ea typeface="Times"/>
                <a:cs typeface="Times"/>
                <a:sym typeface="Times"/>
              </a:defRPr>
            </a:lvl8pPr>
            <a:lvl9pPr marR="0" lvl="8" algn="l" rtl="0">
              <a:spcBef>
                <a:spcPts val="0"/>
              </a:spcBef>
              <a:spcAft>
                <a:spcPts val="0"/>
              </a:spcAft>
              <a:buSzPts val="1400"/>
              <a:buNone/>
              <a:defRPr sz="2400" b="1" i="0" u="none" strike="noStrike" cap="none">
                <a:solidFill>
                  <a:schemeClr val="dk1"/>
                </a:solidFill>
                <a:latin typeface="Times"/>
                <a:ea typeface="Times"/>
                <a:cs typeface="Times"/>
                <a:sym typeface="Times"/>
              </a:defRPr>
            </a:lvl9pPr>
          </a:lstStyle>
          <a:p>
            <a:endParaRPr/>
          </a:p>
        </p:txBody>
      </p:sp>
      <p:sp>
        <p:nvSpPr>
          <p:cNvPr id="102" name="Shape 102"/>
          <p:cNvSpPr txBox="1">
            <a:spLocks noGrp="1"/>
          </p:cNvSpPr>
          <p:nvPr>
            <p:ph type="ftr" idx="11"/>
          </p:nvPr>
        </p:nvSpPr>
        <p:spPr>
          <a:xfrm>
            <a:off x="3124200" y="4686300"/>
            <a:ext cx="2895600" cy="342900"/>
          </a:xfrm>
          <a:prstGeom prst="rect">
            <a:avLst/>
          </a:prstGeom>
          <a:noFill/>
          <a:ln>
            <a:noFill/>
          </a:ln>
        </p:spPr>
        <p:txBody>
          <a:bodyPr spcFirstLastPara="1" wrap="square" lIns="91425" tIns="91425" rIns="91425" bIns="91425" anchor="t" anchorCtr="0"/>
          <a:lstStyle>
            <a:lvl1pPr marR="0" lvl="0" algn="ctr" rtl="0">
              <a:spcBef>
                <a:spcPts val="0"/>
              </a:spcBef>
              <a:spcAft>
                <a:spcPts val="0"/>
              </a:spcAft>
              <a:buSzPts val="1400"/>
              <a:buNone/>
              <a:defRPr sz="1400" b="0">
                <a:solidFill>
                  <a:schemeClr val="dk1"/>
                </a:solidFill>
                <a:latin typeface="Times"/>
                <a:ea typeface="Times"/>
                <a:cs typeface="Times"/>
                <a:sym typeface="Times"/>
              </a:defRPr>
            </a:lvl1pPr>
            <a:lvl2pPr marR="0" lvl="1" algn="l" rtl="0">
              <a:spcBef>
                <a:spcPts val="0"/>
              </a:spcBef>
              <a:spcAft>
                <a:spcPts val="0"/>
              </a:spcAft>
              <a:buSzPts val="1400"/>
              <a:buNone/>
              <a:defRPr sz="2400" b="1" i="0" u="none" strike="noStrike" cap="none">
                <a:solidFill>
                  <a:schemeClr val="dk1"/>
                </a:solidFill>
                <a:latin typeface="Times"/>
                <a:ea typeface="Times"/>
                <a:cs typeface="Times"/>
                <a:sym typeface="Times"/>
              </a:defRPr>
            </a:lvl2pPr>
            <a:lvl3pPr marR="0" lvl="2" algn="l" rtl="0">
              <a:spcBef>
                <a:spcPts val="0"/>
              </a:spcBef>
              <a:spcAft>
                <a:spcPts val="0"/>
              </a:spcAft>
              <a:buSzPts val="1400"/>
              <a:buNone/>
              <a:defRPr sz="2400" b="1" i="0" u="none" strike="noStrike" cap="none">
                <a:solidFill>
                  <a:schemeClr val="dk1"/>
                </a:solidFill>
                <a:latin typeface="Times"/>
                <a:ea typeface="Times"/>
                <a:cs typeface="Times"/>
                <a:sym typeface="Times"/>
              </a:defRPr>
            </a:lvl3pPr>
            <a:lvl4pPr marR="0" lvl="3" algn="l" rtl="0">
              <a:spcBef>
                <a:spcPts val="0"/>
              </a:spcBef>
              <a:spcAft>
                <a:spcPts val="0"/>
              </a:spcAft>
              <a:buSzPts val="1400"/>
              <a:buNone/>
              <a:defRPr sz="2400" b="1" i="0" u="none" strike="noStrike" cap="none">
                <a:solidFill>
                  <a:schemeClr val="dk1"/>
                </a:solidFill>
                <a:latin typeface="Times"/>
                <a:ea typeface="Times"/>
                <a:cs typeface="Times"/>
                <a:sym typeface="Times"/>
              </a:defRPr>
            </a:lvl4pPr>
            <a:lvl5pPr marR="0" lvl="4" algn="l" rtl="0">
              <a:spcBef>
                <a:spcPts val="0"/>
              </a:spcBef>
              <a:spcAft>
                <a:spcPts val="0"/>
              </a:spcAft>
              <a:buSzPts val="1400"/>
              <a:buNone/>
              <a:defRPr sz="2400" b="1" i="0" u="none" strike="noStrike" cap="none">
                <a:solidFill>
                  <a:schemeClr val="dk1"/>
                </a:solidFill>
                <a:latin typeface="Times"/>
                <a:ea typeface="Times"/>
                <a:cs typeface="Times"/>
                <a:sym typeface="Times"/>
              </a:defRPr>
            </a:lvl5pPr>
            <a:lvl6pPr marR="0" lvl="5" algn="l" rtl="0">
              <a:spcBef>
                <a:spcPts val="0"/>
              </a:spcBef>
              <a:spcAft>
                <a:spcPts val="0"/>
              </a:spcAft>
              <a:buSzPts val="1400"/>
              <a:buNone/>
              <a:defRPr sz="2400" b="1" i="0" u="none" strike="noStrike" cap="none">
                <a:solidFill>
                  <a:schemeClr val="dk1"/>
                </a:solidFill>
                <a:latin typeface="Times"/>
                <a:ea typeface="Times"/>
                <a:cs typeface="Times"/>
                <a:sym typeface="Times"/>
              </a:defRPr>
            </a:lvl6pPr>
            <a:lvl7pPr marR="0" lvl="6" algn="l" rtl="0">
              <a:spcBef>
                <a:spcPts val="0"/>
              </a:spcBef>
              <a:spcAft>
                <a:spcPts val="0"/>
              </a:spcAft>
              <a:buSzPts val="1400"/>
              <a:buNone/>
              <a:defRPr sz="2400" b="1" i="0" u="none" strike="noStrike" cap="none">
                <a:solidFill>
                  <a:schemeClr val="dk1"/>
                </a:solidFill>
                <a:latin typeface="Times"/>
                <a:ea typeface="Times"/>
                <a:cs typeface="Times"/>
                <a:sym typeface="Times"/>
              </a:defRPr>
            </a:lvl7pPr>
            <a:lvl8pPr marR="0" lvl="7" algn="l" rtl="0">
              <a:spcBef>
                <a:spcPts val="0"/>
              </a:spcBef>
              <a:spcAft>
                <a:spcPts val="0"/>
              </a:spcAft>
              <a:buSzPts val="1400"/>
              <a:buNone/>
              <a:defRPr sz="2400" b="1" i="0" u="none" strike="noStrike" cap="none">
                <a:solidFill>
                  <a:schemeClr val="dk1"/>
                </a:solidFill>
                <a:latin typeface="Times"/>
                <a:ea typeface="Times"/>
                <a:cs typeface="Times"/>
                <a:sym typeface="Times"/>
              </a:defRPr>
            </a:lvl8pPr>
            <a:lvl9pPr marR="0" lvl="8" algn="l" rtl="0">
              <a:spcBef>
                <a:spcPts val="0"/>
              </a:spcBef>
              <a:spcAft>
                <a:spcPts val="0"/>
              </a:spcAft>
              <a:buSzPts val="1400"/>
              <a:buNone/>
              <a:defRPr sz="2400" b="1" i="0" u="none" strike="noStrike" cap="none">
                <a:solidFill>
                  <a:schemeClr val="dk1"/>
                </a:solidFill>
                <a:latin typeface="Times"/>
                <a:ea typeface="Times"/>
                <a:cs typeface="Times"/>
                <a:sym typeface="Times"/>
              </a:defRPr>
            </a:lvl9pPr>
          </a:lstStyle>
          <a:p>
            <a:endParaRPr/>
          </a:p>
        </p:txBody>
      </p:sp>
      <p:sp>
        <p:nvSpPr>
          <p:cNvPr id="103" name="Shape 103"/>
          <p:cNvSpPr txBox="1">
            <a:spLocks noGrp="1"/>
          </p:cNvSpPr>
          <p:nvPr>
            <p:ph type="sldNum" idx="12"/>
          </p:nvPr>
        </p:nvSpPr>
        <p:spPr>
          <a:xfrm>
            <a:off x="6553200" y="4686300"/>
            <a:ext cx="1905000" cy="3429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b="0">
                <a:solidFill>
                  <a:schemeClr val="dk1"/>
                </a:solidFill>
                <a:latin typeface="Times"/>
                <a:ea typeface="Times"/>
                <a:cs typeface="Times"/>
                <a:sym typeface="Times"/>
              </a:defRPr>
            </a:lvl1pPr>
            <a:lvl2pPr marL="0" marR="0" lvl="1" indent="0" algn="r" rtl="0">
              <a:spcBef>
                <a:spcPts val="0"/>
              </a:spcBef>
              <a:spcAft>
                <a:spcPts val="0"/>
              </a:spcAft>
              <a:buNone/>
              <a:defRPr sz="1400" b="0">
                <a:solidFill>
                  <a:schemeClr val="dk1"/>
                </a:solidFill>
                <a:latin typeface="Times"/>
                <a:ea typeface="Times"/>
                <a:cs typeface="Times"/>
                <a:sym typeface="Times"/>
              </a:defRPr>
            </a:lvl2pPr>
            <a:lvl3pPr marL="0" marR="0" lvl="2" indent="0" algn="r" rtl="0">
              <a:spcBef>
                <a:spcPts val="0"/>
              </a:spcBef>
              <a:spcAft>
                <a:spcPts val="0"/>
              </a:spcAft>
              <a:buNone/>
              <a:defRPr sz="1400" b="0">
                <a:solidFill>
                  <a:schemeClr val="dk1"/>
                </a:solidFill>
                <a:latin typeface="Times"/>
                <a:ea typeface="Times"/>
                <a:cs typeface="Times"/>
                <a:sym typeface="Times"/>
              </a:defRPr>
            </a:lvl3pPr>
            <a:lvl4pPr marL="0" marR="0" lvl="3" indent="0" algn="r" rtl="0">
              <a:spcBef>
                <a:spcPts val="0"/>
              </a:spcBef>
              <a:spcAft>
                <a:spcPts val="0"/>
              </a:spcAft>
              <a:buNone/>
              <a:defRPr sz="1400" b="0">
                <a:solidFill>
                  <a:schemeClr val="dk1"/>
                </a:solidFill>
                <a:latin typeface="Times"/>
                <a:ea typeface="Times"/>
                <a:cs typeface="Times"/>
                <a:sym typeface="Times"/>
              </a:defRPr>
            </a:lvl4pPr>
            <a:lvl5pPr marL="0" marR="0" lvl="4" indent="0" algn="r" rtl="0">
              <a:spcBef>
                <a:spcPts val="0"/>
              </a:spcBef>
              <a:spcAft>
                <a:spcPts val="0"/>
              </a:spcAft>
              <a:buNone/>
              <a:defRPr sz="1400" b="0">
                <a:solidFill>
                  <a:schemeClr val="dk1"/>
                </a:solidFill>
                <a:latin typeface="Times"/>
                <a:ea typeface="Times"/>
                <a:cs typeface="Times"/>
                <a:sym typeface="Times"/>
              </a:defRPr>
            </a:lvl5pPr>
            <a:lvl6pPr marL="0" marR="0" lvl="5" indent="0" algn="r" rtl="0">
              <a:spcBef>
                <a:spcPts val="0"/>
              </a:spcBef>
              <a:spcAft>
                <a:spcPts val="0"/>
              </a:spcAft>
              <a:buNone/>
              <a:defRPr sz="1400" b="0">
                <a:solidFill>
                  <a:schemeClr val="dk1"/>
                </a:solidFill>
                <a:latin typeface="Times"/>
                <a:ea typeface="Times"/>
                <a:cs typeface="Times"/>
                <a:sym typeface="Times"/>
              </a:defRPr>
            </a:lvl6pPr>
            <a:lvl7pPr marL="0" marR="0" lvl="6" indent="0" algn="r" rtl="0">
              <a:spcBef>
                <a:spcPts val="0"/>
              </a:spcBef>
              <a:spcAft>
                <a:spcPts val="0"/>
              </a:spcAft>
              <a:buNone/>
              <a:defRPr sz="1400" b="0">
                <a:solidFill>
                  <a:schemeClr val="dk1"/>
                </a:solidFill>
                <a:latin typeface="Times"/>
                <a:ea typeface="Times"/>
                <a:cs typeface="Times"/>
                <a:sym typeface="Times"/>
              </a:defRPr>
            </a:lvl7pPr>
            <a:lvl8pPr marL="0" marR="0" lvl="7" indent="0" algn="r" rtl="0">
              <a:spcBef>
                <a:spcPts val="0"/>
              </a:spcBef>
              <a:spcAft>
                <a:spcPts val="0"/>
              </a:spcAft>
              <a:buNone/>
              <a:defRPr sz="1400" b="0">
                <a:solidFill>
                  <a:schemeClr val="dk1"/>
                </a:solidFill>
                <a:latin typeface="Times"/>
                <a:ea typeface="Times"/>
                <a:cs typeface="Times"/>
                <a:sym typeface="Times"/>
              </a:defRPr>
            </a:lvl8pPr>
            <a:lvl9pPr marL="0" marR="0" lvl="8" indent="0" algn="r" rtl="0">
              <a:spcBef>
                <a:spcPts val="0"/>
              </a:spcBef>
              <a:spcAft>
                <a:spcPts val="0"/>
              </a:spcAft>
              <a:buNone/>
              <a:defRPr sz="1400" b="0">
                <a:solidFill>
                  <a:schemeClr val="dk1"/>
                </a:solidFill>
                <a:latin typeface="Times"/>
                <a:ea typeface="Times"/>
                <a:cs typeface="Times"/>
                <a:sym typeface="Times"/>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04"/>
        <p:cNvGrpSpPr/>
        <p:nvPr/>
      </p:nvGrpSpPr>
      <p:grpSpPr>
        <a:xfrm>
          <a:off x="0" y="0"/>
          <a:ext cx="0" cy="0"/>
          <a:chOff x="0" y="0"/>
          <a:chExt cx="0" cy="0"/>
        </a:xfrm>
      </p:grpSpPr>
      <p:sp>
        <p:nvSpPr>
          <p:cNvPr id="105" name="Shape 105"/>
          <p:cNvSpPr txBox="1">
            <a:spLocks noGrp="1"/>
          </p:cNvSpPr>
          <p:nvPr>
            <p:ph type="title"/>
          </p:nvPr>
        </p:nvSpPr>
        <p:spPr>
          <a:xfrm>
            <a:off x="685800" y="457200"/>
            <a:ext cx="7772400" cy="85725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4400" b="0" i="0" u="none" strike="noStrike" cap="none">
                <a:solidFill>
                  <a:schemeClr val="dk2"/>
                </a:solidFill>
                <a:latin typeface="Times"/>
                <a:ea typeface="Times"/>
                <a:cs typeface="Times"/>
                <a:sym typeface="Times"/>
              </a:defRPr>
            </a:lvl1pPr>
            <a:lvl2pPr marR="0" lvl="1" algn="ctr" rtl="0">
              <a:spcBef>
                <a:spcPts val="0"/>
              </a:spcBef>
              <a:spcAft>
                <a:spcPts val="0"/>
              </a:spcAft>
              <a:buSzPts val="1400"/>
              <a:buNone/>
              <a:defRPr sz="4400" b="0" i="0" u="none" strike="noStrike" cap="none">
                <a:solidFill>
                  <a:schemeClr val="dk2"/>
                </a:solidFill>
                <a:latin typeface="Times"/>
                <a:ea typeface="Times"/>
                <a:cs typeface="Times"/>
                <a:sym typeface="Times"/>
              </a:defRPr>
            </a:lvl2pPr>
            <a:lvl3pPr marR="0" lvl="2" algn="ctr" rtl="0">
              <a:spcBef>
                <a:spcPts val="0"/>
              </a:spcBef>
              <a:spcAft>
                <a:spcPts val="0"/>
              </a:spcAft>
              <a:buSzPts val="1400"/>
              <a:buNone/>
              <a:defRPr sz="4400" b="0" i="0" u="none" strike="noStrike" cap="none">
                <a:solidFill>
                  <a:schemeClr val="dk2"/>
                </a:solidFill>
                <a:latin typeface="Times"/>
                <a:ea typeface="Times"/>
                <a:cs typeface="Times"/>
                <a:sym typeface="Times"/>
              </a:defRPr>
            </a:lvl3pPr>
            <a:lvl4pPr marR="0" lvl="3" algn="ctr" rtl="0">
              <a:spcBef>
                <a:spcPts val="0"/>
              </a:spcBef>
              <a:spcAft>
                <a:spcPts val="0"/>
              </a:spcAft>
              <a:buSzPts val="1400"/>
              <a:buNone/>
              <a:defRPr sz="4400" b="0" i="0" u="none" strike="noStrike" cap="none">
                <a:solidFill>
                  <a:schemeClr val="dk2"/>
                </a:solidFill>
                <a:latin typeface="Times"/>
                <a:ea typeface="Times"/>
                <a:cs typeface="Times"/>
                <a:sym typeface="Times"/>
              </a:defRPr>
            </a:lvl4pPr>
            <a:lvl5pPr marR="0" lvl="4" algn="ctr" rtl="0">
              <a:spcBef>
                <a:spcPts val="0"/>
              </a:spcBef>
              <a:spcAft>
                <a:spcPts val="0"/>
              </a:spcAft>
              <a:buSzPts val="1400"/>
              <a:buNone/>
              <a:defRPr sz="4400" b="0" i="0" u="none" strike="noStrike" cap="none">
                <a:solidFill>
                  <a:schemeClr val="dk2"/>
                </a:solidFill>
                <a:latin typeface="Times"/>
                <a:ea typeface="Times"/>
                <a:cs typeface="Times"/>
                <a:sym typeface="Times"/>
              </a:defRPr>
            </a:lvl5pPr>
            <a:lvl6pPr marR="0" lvl="5" algn="ctr" rtl="0">
              <a:spcBef>
                <a:spcPts val="0"/>
              </a:spcBef>
              <a:spcAft>
                <a:spcPts val="0"/>
              </a:spcAft>
              <a:buSzPts val="1400"/>
              <a:buNone/>
              <a:defRPr sz="4400" b="0" i="0" u="none" strike="noStrike" cap="none">
                <a:solidFill>
                  <a:schemeClr val="dk2"/>
                </a:solidFill>
                <a:latin typeface="Times"/>
                <a:ea typeface="Times"/>
                <a:cs typeface="Times"/>
                <a:sym typeface="Times"/>
              </a:defRPr>
            </a:lvl6pPr>
            <a:lvl7pPr marR="0" lvl="6" algn="ctr" rtl="0">
              <a:spcBef>
                <a:spcPts val="0"/>
              </a:spcBef>
              <a:spcAft>
                <a:spcPts val="0"/>
              </a:spcAft>
              <a:buSzPts val="1400"/>
              <a:buNone/>
              <a:defRPr sz="4400" b="0" i="0" u="none" strike="noStrike" cap="none">
                <a:solidFill>
                  <a:schemeClr val="dk2"/>
                </a:solidFill>
                <a:latin typeface="Times"/>
                <a:ea typeface="Times"/>
                <a:cs typeface="Times"/>
                <a:sym typeface="Times"/>
              </a:defRPr>
            </a:lvl7pPr>
            <a:lvl8pPr marR="0" lvl="7" algn="ctr" rtl="0">
              <a:spcBef>
                <a:spcPts val="0"/>
              </a:spcBef>
              <a:spcAft>
                <a:spcPts val="0"/>
              </a:spcAft>
              <a:buSzPts val="1400"/>
              <a:buNone/>
              <a:defRPr sz="4400" b="0" i="0" u="none" strike="noStrike" cap="none">
                <a:solidFill>
                  <a:schemeClr val="dk2"/>
                </a:solidFill>
                <a:latin typeface="Times"/>
                <a:ea typeface="Times"/>
                <a:cs typeface="Times"/>
                <a:sym typeface="Times"/>
              </a:defRPr>
            </a:lvl8pPr>
            <a:lvl9pPr marR="0" lvl="8" algn="ctr" rtl="0">
              <a:spcBef>
                <a:spcPts val="0"/>
              </a:spcBef>
              <a:spcAft>
                <a:spcPts val="0"/>
              </a:spcAft>
              <a:buSzPts val="1400"/>
              <a:buNone/>
              <a:defRPr sz="4400" b="0" i="0" u="none" strike="noStrike" cap="none">
                <a:solidFill>
                  <a:schemeClr val="dk2"/>
                </a:solidFill>
                <a:latin typeface="Times"/>
                <a:ea typeface="Times"/>
                <a:cs typeface="Times"/>
                <a:sym typeface="Times"/>
              </a:defRPr>
            </a:lvl9pPr>
          </a:lstStyle>
          <a:p>
            <a:endParaRPr/>
          </a:p>
        </p:txBody>
      </p:sp>
      <p:sp>
        <p:nvSpPr>
          <p:cNvPr id="106" name="Shape 106"/>
          <p:cNvSpPr txBox="1">
            <a:spLocks noGrp="1"/>
          </p:cNvSpPr>
          <p:nvPr>
            <p:ph type="dt" idx="10"/>
          </p:nvPr>
        </p:nvSpPr>
        <p:spPr>
          <a:xfrm>
            <a:off x="685800" y="4686300"/>
            <a:ext cx="1905000" cy="342900"/>
          </a:xfrm>
          <a:prstGeom prst="rect">
            <a:avLst/>
          </a:prstGeom>
          <a:noFill/>
          <a:ln>
            <a:noFill/>
          </a:ln>
        </p:spPr>
        <p:txBody>
          <a:bodyPr spcFirstLastPara="1" wrap="square" lIns="91425" tIns="91425" rIns="91425" bIns="91425" anchor="t" anchorCtr="0"/>
          <a:lstStyle>
            <a:lvl1pPr marR="0" lvl="0" algn="l" rtl="0">
              <a:spcBef>
                <a:spcPts val="0"/>
              </a:spcBef>
              <a:spcAft>
                <a:spcPts val="0"/>
              </a:spcAft>
              <a:buSzPts val="1400"/>
              <a:buNone/>
              <a:defRPr sz="1400" b="0">
                <a:solidFill>
                  <a:schemeClr val="dk1"/>
                </a:solidFill>
                <a:latin typeface="Times"/>
                <a:ea typeface="Times"/>
                <a:cs typeface="Times"/>
                <a:sym typeface="Times"/>
              </a:defRPr>
            </a:lvl1pPr>
            <a:lvl2pPr marR="0" lvl="1" algn="l" rtl="0">
              <a:spcBef>
                <a:spcPts val="0"/>
              </a:spcBef>
              <a:spcAft>
                <a:spcPts val="0"/>
              </a:spcAft>
              <a:buSzPts val="1400"/>
              <a:buNone/>
              <a:defRPr sz="2400" b="1" i="0" u="none" strike="noStrike" cap="none">
                <a:solidFill>
                  <a:schemeClr val="dk1"/>
                </a:solidFill>
                <a:latin typeface="Times"/>
                <a:ea typeface="Times"/>
                <a:cs typeface="Times"/>
                <a:sym typeface="Times"/>
              </a:defRPr>
            </a:lvl2pPr>
            <a:lvl3pPr marR="0" lvl="2" algn="l" rtl="0">
              <a:spcBef>
                <a:spcPts val="0"/>
              </a:spcBef>
              <a:spcAft>
                <a:spcPts val="0"/>
              </a:spcAft>
              <a:buSzPts val="1400"/>
              <a:buNone/>
              <a:defRPr sz="2400" b="1" i="0" u="none" strike="noStrike" cap="none">
                <a:solidFill>
                  <a:schemeClr val="dk1"/>
                </a:solidFill>
                <a:latin typeface="Times"/>
                <a:ea typeface="Times"/>
                <a:cs typeface="Times"/>
                <a:sym typeface="Times"/>
              </a:defRPr>
            </a:lvl3pPr>
            <a:lvl4pPr marR="0" lvl="3" algn="l" rtl="0">
              <a:spcBef>
                <a:spcPts val="0"/>
              </a:spcBef>
              <a:spcAft>
                <a:spcPts val="0"/>
              </a:spcAft>
              <a:buSzPts val="1400"/>
              <a:buNone/>
              <a:defRPr sz="2400" b="1" i="0" u="none" strike="noStrike" cap="none">
                <a:solidFill>
                  <a:schemeClr val="dk1"/>
                </a:solidFill>
                <a:latin typeface="Times"/>
                <a:ea typeface="Times"/>
                <a:cs typeface="Times"/>
                <a:sym typeface="Times"/>
              </a:defRPr>
            </a:lvl4pPr>
            <a:lvl5pPr marR="0" lvl="4" algn="l" rtl="0">
              <a:spcBef>
                <a:spcPts val="0"/>
              </a:spcBef>
              <a:spcAft>
                <a:spcPts val="0"/>
              </a:spcAft>
              <a:buSzPts val="1400"/>
              <a:buNone/>
              <a:defRPr sz="2400" b="1" i="0" u="none" strike="noStrike" cap="none">
                <a:solidFill>
                  <a:schemeClr val="dk1"/>
                </a:solidFill>
                <a:latin typeface="Times"/>
                <a:ea typeface="Times"/>
                <a:cs typeface="Times"/>
                <a:sym typeface="Times"/>
              </a:defRPr>
            </a:lvl5pPr>
            <a:lvl6pPr marR="0" lvl="5" algn="l" rtl="0">
              <a:spcBef>
                <a:spcPts val="0"/>
              </a:spcBef>
              <a:spcAft>
                <a:spcPts val="0"/>
              </a:spcAft>
              <a:buSzPts val="1400"/>
              <a:buNone/>
              <a:defRPr sz="2400" b="1" i="0" u="none" strike="noStrike" cap="none">
                <a:solidFill>
                  <a:schemeClr val="dk1"/>
                </a:solidFill>
                <a:latin typeface="Times"/>
                <a:ea typeface="Times"/>
                <a:cs typeface="Times"/>
                <a:sym typeface="Times"/>
              </a:defRPr>
            </a:lvl6pPr>
            <a:lvl7pPr marR="0" lvl="6" algn="l" rtl="0">
              <a:spcBef>
                <a:spcPts val="0"/>
              </a:spcBef>
              <a:spcAft>
                <a:spcPts val="0"/>
              </a:spcAft>
              <a:buSzPts val="1400"/>
              <a:buNone/>
              <a:defRPr sz="2400" b="1" i="0" u="none" strike="noStrike" cap="none">
                <a:solidFill>
                  <a:schemeClr val="dk1"/>
                </a:solidFill>
                <a:latin typeface="Times"/>
                <a:ea typeface="Times"/>
                <a:cs typeface="Times"/>
                <a:sym typeface="Times"/>
              </a:defRPr>
            </a:lvl7pPr>
            <a:lvl8pPr marR="0" lvl="7" algn="l" rtl="0">
              <a:spcBef>
                <a:spcPts val="0"/>
              </a:spcBef>
              <a:spcAft>
                <a:spcPts val="0"/>
              </a:spcAft>
              <a:buSzPts val="1400"/>
              <a:buNone/>
              <a:defRPr sz="2400" b="1" i="0" u="none" strike="noStrike" cap="none">
                <a:solidFill>
                  <a:schemeClr val="dk1"/>
                </a:solidFill>
                <a:latin typeface="Times"/>
                <a:ea typeface="Times"/>
                <a:cs typeface="Times"/>
                <a:sym typeface="Times"/>
              </a:defRPr>
            </a:lvl8pPr>
            <a:lvl9pPr marR="0" lvl="8" algn="l" rtl="0">
              <a:spcBef>
                <a:spcPts val="0"/>
              </a:spcBef>
              <a:spcAft>
                <a:spcPts val="0"/>
              </a:spcAft>
              <a:buSzPts val="1400"/>
              <a:buNone/>
              <a:defRPr sz="2400" b="1" i="0" u="none" strike="noStrike" cap="none">
                <a:solidFill>
                  <a:schemeClr val="dk1"/>
                </a:solidFill>
                <a:latin typeface="Times"/>
                <a:ea typeface="Times"/>
                <a:cs typeface="Times"/>
                <a:sym typeface="Times"/>
              </a:defRPr>
            </a:lvl9pPr>
          </a:lstStyle>
          <a:p>
            <a:endParaRPr/>
          </a:p>
        </p:txBody>
      </p:sp>
      <p:sp>
        <p:nvSpPr>
          <p:cNvPr id="107" name="Shape 107"/>
          <p:cNvSpPr txBox="1">
            <a:spLocks noGrp="1"/>
          </p:cNvSpPr>
          <p:nvPr>
            <p:ph type="ftr" idx="11"/>
          </p:nvPr>
        </p:nvSpPr>
        <p:spPr>
          <a:xfrm>
            <a:off x="3124200" y="4686300"/>
            <a:ext cx="2895600" cy="342900"/>
          </a:xfrm>
          <a:prstGeom prst="rect">
            <a:avLst/>
          </a:prstGeom>
          <a:noFill/>
          <a:ln>
            <a:noFill/>
          </a:ln>
        </p:spPr>
        <p:txBody>
          <a:bodyPr spcFirstLastPara="1" wrap="square" lIns="91425" tIns="91425" rIns="91425" bIns="91425" anchor="t" anchorCtr="0"/>
          <a:lstStyle>
            <a:lvl1pPr marR="0" lvl="0" algn="ctr" rtl="0">
              <a:spcBef>
                <a:spcPts val="0"/>
              </a:spcBef>
              <a:spcAft>
                <a:spcPts val="0"/>
              </a:spcAft>
              <a:buSzPts val="1400"/>
              <a:buNone/>
              <a:defRPr sz="1400" b="0">
                <a:solidFill>
                  <a:schemeClr val="dk1"/>
                </a:solidFill>
                <a:latin typeface="Times"/>
                <a:ea typeface="Times"/>
                <a:cs typeface="Times"/>
                <a:sym typeface="Times"/>
              </a:defRPr>
            </a:lvl1pPr>
            <a:lvl2pPr marR="0" lvl="1" algn="l" rtl="0">
              <a:spcBef>
                <a:spcPts val="0"/>
              </a:spcBef>
              <a:spcAft>
                <a:spcPts val="0"/>
              </a:spcAft>
              <a:buSzPts val="1400"/>
              <a:buNone/>
              <a:defRPr sz="2400" b="1" i="0" u="none" strike="noStrike" cap="none">
                <a:solidFill>
                  <a:schemeClr val="dk1"/>
                </a:solidFill>
                <a:latin typeface="Times"/>
                <a:ea typeface="Times"/>
                <a:cs typeface="Times"/>
                <a:sym typeface="Times"/>
              </a:defRPr>
            </a:lvl2pPr>
            <a:lvl3pPr marR="0" lvl="2" algn="l" rtl="0">
              <a:spcBef>
                <a:spcPts val="0"/>
              </a:spcBef>
              <a:spcAft>
                <a:spcPts val="0"/>
              </a:spcAft>
              <a:buSzPts val="1400"/>
              <a:buNone/>
              <a:defRPr sz="2400" b="1" i="0" u="none" strike="noStrike" cap="none">
                <a:solidFill>
                  <a:schemeClr val="dk1"/>
                </a:solidFill>
                <a:latin typeface="Times"/>
                <a:ea typeface="Times"/>
                <a:cs typeface="Times"/>
                <a:sym typeface="Times"/>
              </a:defRPr>
            </a:lvl3pPr>
            <a:lvl4pPr marR="0" lvl="3" algn="l" rtl="0">
              <a:spcBef>
                <a:spcPts val="0"/>
              </a:spcBef>
              <a:spcAft>
                <a:spcPts val="0"/>
              </a:spcAft>
              <a:buSzPts val="1400"/>
              <a:buNone/>
              <a:defRPr sz="2400" b="1" i="0" u="none" strike="noStrike" cap="none">
                <a:solidFill>
                  <a:schemeClr val="dk1"/>
                </a:solidFill>
                <a:latin typeface="Times"/>
                <a:ea typeface="Times"/>
                <a:cs typeface="Times"/>
                <a:sym typeface="Times"/>
              </a:defRPr>
            </a:lvl4pPr>
            <a:lvl5pPr marR="0" lvl="4" algn="l" rtl="0">
              <a:spcBef>
                <a:spcPts val="0"/>
              </a:spcBef>
              <a:spcAft>
                <a:spcPts val="0"/>
              </a:spcAft>
              <a:buSzPts val="1400"/>
              <a:buNone/>
              <a:defRPr sz="2400" b="1" i="0" u="none" strike="noStrike" cap="none">
                <a:solidFill>
                  <a:schemeClr val="dk1"/>
                </a:solidFill>
                <a:latin typeface="Times"/>
                <a:ea typeface="Times"/>
                <a:cs typeface="Times"/>
                <a:sym typeface="Times"/>
              </a:defRPr>
            </a:lvl5pPr>
            <a:lvl6pPr marR="0" lvl="5" algn="l" rtl="0">
              <a:spcBef>
                <a:spcPts val="0"/>
              </a:spcBef>
              <a:spcAft>
                <a:spcPts val="0"/>
              </a:spcAft>
              <a:buSzPts val="1400"/>
              <a:buNone/>
              <a:defRPr sz="2400" b="1" i="0" u="none" strike="noStrike" cap="none">
                <a:solidFill>
                  <a:schemeClr val="dk1"/>
                </a:solidFill>
                <a:latin typeface="Times"/>
                <a:ea typeface="Times"/>
                <a:cs typeface="Times"/>
                <a:sym typeface="Times"/>
              </a:defRPr>
            </a:lvl6pPr>
            <a:lvl7pPr marR="0" lvl="6" algn="l" rtl="0">
              <a:spcBef>
                <a:spcPts val="0"/>
              </a:spcBef>
              <a:spcAft>
                <a:spcPts val="0"/>
              </a:spcAft>
              <a:buSzPts val="1400"/>
              <a:buNone/>
              <a:defRPr sz="2400" b="1" i="0" u="none" strike="noStrike" cap="none">
                <a:solidFill>
                  <a:schemeClr val="dk1"/>
                </a:solidFill>
                <a:latin typeface="Times"/>
                <a:ea typeface="Times"/>
                <a:cs typeface="Times"/>
                <a:sym typeface="Times"/>
              </a:defRPr>
            </a:lvl7pPr>
            <a:lvl8pPr marR="0" lvl="7" algn="l" rtl="0">
              <a:spcBef>
                <a:spcPts val="0"/>
              </a:spcBef>
              <a:spcAft>
                <a:spcPts val="0"/>
              </a:spcAft>
              <a:buSzPts val="1400"/>
              <a:buNone/>
              <a:defRPr sz="2400" b="1" i="0" u="none" strike="noStrike" cap="none">
                <a:solidFill>
                  <a:schemeClr val="dk1"/>
                </a:solidFill>
                <a:latin typeface="Times"/>
                <a:ea typeface="Times"/>
                <a:cs typeface="Times"/>
                <a:sym typeface="Times"/>
              </a:defRPr>
            </a:lvl8pPr>
            <a:lvl9pPr marR="0" lvl="8" algn="l" rtl="0">
              <a:spcBef>
                <a:spcPts val="0"/>
              </a:spcBef>
              <a:spcAft>
                <a:spcPts val="0"/>
              </a:spcAft>
              <a:buSzPts val="1400"/>
              <a:buNone/>
              <a:defRPr sz="2400" b="1" i="0" u="none" strike="noStrike" cap="none">
                <a:solidFill>
                  <a:schemeClr val="dk1"/>
                </a:solidFill>
                <a:latin typeface="Times"/>
                <a:ea typeface="Times"/>
                <a:cs typeface="Times"/>
                <a:sym typeface="Times"/>
              </a:defRPr>
            </a:lvl9pPr>
          </a:lstStyle>
          <a:p>
            <a:endParaRPr/>
          </a:p>
        </p:txBody>
      </p:sp>
      <p:sp>
        <p:nvSpPr>
          <p:cNvPr id="108" name="Shape 108"/>
          <p:cNvSpPr txBox="1">
            <a:spLocks noGrp="1"/>
          </p:cNvSpPr>
          <p:nvPr>
            <p:ph type="sldNum" idx="12"/>
          </p:nvPr>
        </p:nvSpPr>
        <p:spPr>
          <a:xfrm>
            <a:off x="6553200" y="4686300"/>
            <a:ext cx="1905000" cy="3429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b="0">
                <a:solidFill>
                  <a:schemeClr val="dk1"/>
                </a:solidFill>
                <a:latin typeface="Times"/>
                <a:ea typeface="Times"/>
                <a:cs typeface="Times"/>
                <a:sym typeface="Times"/>
              </a:defRPr>
            </a:lvl1pPr>
            <a:lvl2pPr marL="0" marR="0" lvl="1" indent="0" algn="r" rtl="0">
              <a:spcBef>
                <a:spcPts val="0"/>
              </a:spcBef>
              <a:spcAft>
                <a:spcPts val="0"/>
              </a:spcAft>
              <a:buNone/>
              <a:defRPr sz="1400" b="0">
                <a:solidFill>
                  <a:schemeClr val="dk1"/>
                </a:solidFill>
                <a:latin typeface="Times"/>
                <a:ea typeface="Times"/>
                <a:cs typeface="Times"/>
                <a:sym typeface="Times"/>
              </a:defRPr>
            </a:lvl2pPr>
            <a:lvl3pPr marL="0" marR="0" lvl="2" indent="0" algn="r" rtl="0">
              <a:spcBef>
                <a:spcPts val="0"/>
              </a:spcBef>
              <a:spcAft>
                <a:spcPts val="0"/>
              </a:spcAft>
              <a:buNone/>
              <a:defRPr sz="1400" b="0">
                <a:solidFill>
                  <a:schemeClr val="dk1"/>
                </a:solidFill>
                <a:latin typeface="Times"/>
                <a:ea typeface="Times"/>
                <a:cs typeface="Times"/>
                <a:sym typeface="Times"/>
              </a:defRPr>
            </a:lvl3pPr>
            <a:lvl4pPr marL="0" marR="0" lvl="3" indent="0" algn="r" rtl="0">
              <a:spcBef>
                <a:spcPts val="0"/>
              </a:spcBef>
              <a:spcAft>
                <a:spcPts val="0"/>
              </a:spcAft>
              <a:buNone/>
              <a:defRPr sz="1400" b="0">
                <a:solidFill>
                  <a:schemeClr val="dk1"/>
                </a:solidFill>
                <a:latin typeface="Times"/>
                <a:ea typeface="Times"/>
                <a:cs typeface="Times"/>
                <a:sym typeface="Times"/>
              </a:defRPr>
            </a:lvl4pPr>
            <a:lvl5pPr marL="0" marR="0" lvl="4" indent="0" algn="r" rtl="0">
              <a:spcBef>
                <a:spcPts val="0"/>
              </a:spcBef>
              <a:spcAft>
                <a:spcPts val="0"/>
              </a:spcAft>
              <a:buNone/>
              <a:defRPr sz="1400" b="0">
                <a:solidFill>
                  <a:schemeClr val="dk1"/>
                </a:solidFill>
                <a:latin typeface="Times"/>
                <a:ea typeface="Times"/>
                <a:cs typeface="Times"/>
                <a:sym typeface="Times"/>
              </a:defRPr>
            </a:lvl5pPr>
            <a:lvl6pPr marL="0" marR="0" lvl="5" indent="0" algn="r" rtl="0">
              <a:spcBef>
                <a:spcPts val="0"/>
              </a:spcBef>
              <a:spcAft>
                <a:spcPts val="0"/>
              </a:spcAft>
              <a:buNone/>
              <a:defRPr sz="1400" b="0">
                <a:solidFill>
                  <a:schemeClr val="dk1"/>
                </a:solidFill>
                <a:latin typeface="Times"/>
                <a:ea typeface="Times"/>
                <a:cs typeface="Times"/>
                <a:sym typeface="Times"/>
              </a:defRPr>
            </a:lvl6pPr>
            <a:lvl7pPr marL="0" marR="0" lvl="6" indent="0" algn="r" rtl="0">
              <a:spcBef>
                <a:spcPts val="0"/>
              </a:spcBef>
              <a:spcAft>
                <a:spcPts val="0"/>
              </a:spcAft>
              <a:buNone/>
              <a:defRPr sz="1400" b="0">
                <a:solidFill>
                  <a:schemeClr val="dk1"/>
                </a:solidFill>
                <a:latin typeface="Times"/>
                <a:ea typeface="Times"/>
                <a:cs typeface="Times"/>
                <a:sym typeface="Times"/>
              </a:defRPr>
            </a:lvl7pPr>
            <a:lvl8pPr marL="0" marR="0" lvl="7" indent="0" algn="r" rtl="0">
              <a:spcBef>
                <a:spcPts val="0"/>
              </a:spcBef>
              <a:spcAft>
                <a:spcPts val="0"/>
              </a:spcAft>
              <a:buNone/>
              <a:defRPr sz="1400" b="0">
                <a:solidFill>
                  <a:schemeClr val="dk1"/>
                </a:solidFill>
                <a:latin typeface="Times"/>
                <a:ea typeface="Times"/>
                <a:cs typeface="Times"/>
                <a:sym typeface="Times"/>
              </a:defRPr>
            </a:lvl8pPr>
            <a:lvl9pPr marL="0" marR="0" lvl="8" indent="0" algn="r" rtl="0">
              <a:spcBef>
                <a:spcPts val="0"/>
              </a:spcBef>
              <a:spcAft>
                <a:spcPts val="0"/>
              </a:spcAft>
              <a:buNone/>
              <a:defRPr sz="1400" b="0">
                <a:solidFill>
                  <a:schemeClr val="dk1"/>
                </a:solidFill>
                <a:latin typeface="Times"/>
                <a:ea typeface="Times"/>
                <a:cs typeface="Times"/>
                <a:sym typeface="Times"/>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09"/>
        <p:cNvGrpSpPr/>
        <p:nvPr/>
      </p:nvGrpSpPr>
      <p:grpSpPr>
        <a:xfrm>
          <a:off x="0" y="0"/>
          <a:ext cx="0" cy="0"/>
          <a:chOff x="0" y="0"/>
          <a:chExt cx="0" cy="0"/>
        </a:xfrm>
      </p:grpSpPr>
      <p:sp>
        <p:nvSpPr>
          <p:cNvPr id="110" name="Shape 110"/>
          <p:cNvSpPr txBox="1">
            <a:spLocks noGrp="1"/>
          </p:cNvSpPr>
          <p:nvPr>
            <p:ph type="title"/>
          </p:nvPr>
        </p:nvSpPr>
        <p:spPr>
          <a:xfrm>
            <a:off x="457200" y="204788"/>
            <a:ext cx="3008313" cy="871537"/>
          </a:xfrm>
          <a:prstGeom prst="rect">
            <a:avLst/>
          </a:prstGeom>
          <a:noFill/>
          <a:ln>
            <a:noFill/>
          </a:ln>
        </p:spPr>
        <p:txBody>
          <a:bodyPr spcFirstLastPara="1" wrap="square" lIns="91425" tIns="91425" rIns="91425" bIns="91425" anchor="b" anchorCtr="0"/>
          <a:lstStyle>
            <a:lvl1pPr marR="0" lvl="0" algn="l" rtl="0">
              <a:spcBef>
                <a:spcPts val="0"/>
              </a:spcBef>
              <a:spcAft>
                <a:spcPts val="0"/>
              </a:spcAft>
              <a:buSzPts val="1400"/>
              <a:buNone/>
              <a:defRPr sz="2000" b="1" i="0" u="none" strike="noStrike" cap="none">
                <a:solidFill>
                  <a:schemeClr val="dk2"/>
                </a:solidFill>
                <a:latin typeface="Times"/>
                <a:ea typeface="Times"/>
                <a:cs typeface="Times"/>
                <a:sym typeface="Times"/>
              </a:defRPr>
            </a:lvl1pPr>
            <a:lvl2pPr marR="0" lvl="1" algn="ctr" rtl="0">
              <a:spcBef>
                <a:spcPts val="0"/>
              </a:spcBef>
              <a:spcAft>
                <a:spcPts val="0"/>
              </a:spcAft>
              <a:buSzPts val="1400"/>
              <a:buNone/>
              <a:defRPr sz="4400" b="0" i="0" u="none" strike="noStrike" cap="none">
                <a:solidFill>
                  <a:schemeClr val="dk2"/>
                </a:solidFill>
                <a:latin typeface="Times"/>
                <a:ea typeface="Times"/>
                <a:cs typeface="Times"/>
                <a:sym typeface="Times"/>
              </a:defRPr>
            </a:lvl2pPr>
            <a:lvl3pPr marR="0" lvl="2" algn="ctr" rtl="0">
              <a:spcBef>
                <a:spcPts val="0"/>
              </a:spcBef>
              <a:spcAft>
                <a:spcPts val="0"/>
              </a:spcAft>
              <a:buSzPts val="1400"/>
              <a:buNone/>
              <a:defRPr sz="4400" b="0" i="0" u="none" strike="noStrike" cap="none">
                <a:solidFill>
                  <a:schemeClr val="dk2"/>
                </a:solidFill>
                <a:latin typeface="Times"/>
                <a:ea typeface="Times"/>
                <a:cs typeface="Times"/>
                <a:sym typeface="Times"/>
              </a:defRPr>
            </a:lvl3pPr>
            <a:lvl4pPr marR="0" lvl="3" algn="ctr" rtl="0">
              <a:spcBef>
                <a:spcPts val="0"/>
              </a:spcBef>
              <a:spcAft>
                <a:spcPts val="0"/>
              </a:spcAft>
              <a:buSzPts val="1400"/>
              <a:buNone/>
              <a:defRPr sz="4400" b="0" i="0" u="none" strike="noStrike" cap="none">
                <a:solidFill>
                  <a:schemeClr val="dk2"/>
                </a:solidFill>
                <a:latin typeface="Times"/>
                <a:ea typeface="Times"/>
                <a:cs typeface="Times"/>
                <a:sym typeface="Times"/>
              </a:defRPr>
            </a:lvl4pPr>
            <a:lvl5pPr marR="0" lvl="4" algn="ctr" rtl="0">
              <a:spcBef>
                <a:spcPts val="0"/>
              </a:spcBef>
              <a:spcAft>
                <a:spcPts val="0"/>
              </a:spcAft>
              <a:buSzPts val="1400"/>
              <a:buNone/>
              <a:defRPr sz="4400" b="0" i="0" u="none" strike="noStrike" cap="none">
                <a:solidFill>
                  <a:schemeClr val="dk2"/>
                </a:solidFill>
                <a:latin typeface="Times"/>
                <a:ea typeface="Times"/>
                <a:cs typeface="Times"/>
                <a:sym typeface="Times"/>
              </a:defRPr>
            </a:lvl5pPr>
            <a:lvl6pPr marR="0" lvl="5" algn="ctr" rtl="0">
              <a:spcBef>
                <a:spcPts val="0"/>
              </a:spcBef>
              <a:spcAft>
                <a:spcPts val="0"/>
              </a:spcAft>
              <a:buSzPts val="1400"/>
              <a:buNone/>
              <a:defRPr sz="4400" b="0" i="0" u="none" strike="noStrike" cap="none">
                <a:solidFill>
                  <a:schemeClr val="dk2"/>
                </a:solidFill>
                <a:latin typeface="Times"/>
                <a:ea typeface="Times"/>
                <a:cs typeface="Times"/>
                <a:sym typeface="Times"/>
              </a:defRPr>
            </a:lvl6pPr>
            <a:lvl7pPr marR="0" lvl="6" algn="ctr" rtl="0">
              <a:spcBef>
                <a:spcPts val="0"/>
              </a:spcBef>
              <a:spcAft>
                <a:spcPts val="0"/>
              </a:spcAft>
              <a:buSzPts val="1400"/>
              <a:buNone/>
              <a:defRPr sz="4400" b="0" i="0" u="none" strike="noStrike" cap="none">
                <a:solidFill>
                  <a:schemeClr val="dk2"/>
                </a:solidFill>
                <a:latin typeface="Times"/>
                <a:ea typeface="Times"/>
                <a:cs typeface="Times"/>
                <a:sym typeface="Times"/>
              </a:defRPr>
            </a:lvl7pPr>
            <a:lvl8pPr marR="0" lvl="7" algn="ctr" rtl="0">
              <a:spcBef>
                <a:spcPts val="0"/>
              </a:spcBef>
              <a:spcAft>
                <a:spcPts val="0"/>
              </a:spcAft>
              <a:buSzPts val="1400"/>
              <a:buNone/>
              <a:defRPr sz="4400" b="0" i="0" u="none" strike="noStrike" cap="none">
                <a:solidFill>
                  <a:schemeClr val="dk2"/>
                </a:solidFill>
                <a:latin typeface="Times"/>
                <a:ea typeface="Times"/>
                <a:cs typeface="Times"/>
                <a:sym typeface="Times"/>
              </a:defRPr>
            </a:lvl8pPr>
            <a:lvl9pPr marR="0" lvl="8" algn="ctr" rtl="0">
              <a:spcBef>
                <a:spcPts val="0"/>
              </a:spcBef>
              <a:spcAft>
                <a:spcPts val="0"/>
              </a:spcAft>
              <a:buSzPts val="1400"/>
              <a:buNone/>
              <a:defRPr sz="4400" b="0" i="0" u="none" strike="noStrike" cap="none">
                <a:solidFill>
                  <a:schemeClr val="dk2"/>
                </a:solidFill>
                <a:latin typeface="Times"/>
                <a:ea typeface="Times"/>
                <a:cs typeface="Times"/>
                <a:sym typeface="Times"/>
              </a:defRPr>
            </a:lvl9pPr>
          </a:lstStyle>
          <a:p>
            <a:endParaRPr/>
          </a:p>
        </p:txBody>
      </p:sp>
      <p:sp>
        <p:nvSpPr>
          <p:cNvPr id="111" name="Shape 111"/>
          <p:cNvSpPr txBox="1">
            <a:spLocks noGrp="1"/>
          </p:cNvSpPr>
          <p:nvPr>
            <p:ph type="body" idx="1"/>
          </p:nvPr>
        </p:nvSpPr>
        <p:spPr>
          <a:xfrm>
            <a:off x="3575050" y="204788"/>
            <a:ext cx="5111750" cy="4389835"/>
          </a:xfrm>
          <a:prstGeom prst="rect">
            <a:avLst/>
          </a:prstGeom>
          <a:noFill/>
          <a:ln>
            <a:noFill/>
          </a:ln>
        </p:spPr>
        <p:txBody>
          <a:bodyPr spcFirstLastPara="1" wrap="square" lIns="91425" tIns="91425" rIns="91425" bIns="91425" anchor="t" anchorCtr="0"/>
          <a:lstStyle>
            <a:lvl1pPr marL="457200" marR="0" lvl="0" indent="-431800" algn="l" rtl="0">
              <a:spcBef>
                <a:spcPts val="640"/>
              </a:spcBef>
              <a:spcAft>
                <a:spcPts val="0"/>
              </a:spcAft>
              <a:buClr>
                <a:schemeClr val="dk1"/>
              </a:buClr>
              <a:buSzPts val="3200"/>
              <a:buFont typeface="Times"/>
              <a:buChar char="•"/>
              <a:defRPr sz="3200" b="0" i="0" u="none" strike="noStrike" cap="none">
                <a:solidFill>
                  <a:schemeClr val="dk1"/>
                </a:solidFill>
                <a:latin typeface="Times"/>
                <a:ea typeface="Times"/>
                <a:cs typeface="Times"/>
                <a:sym typeface="Times"/>
              </a:defRPr>
            </a:lvl1pPr>
            <a:lvl2pPr marL="914400" marR="0" lvl="1" indent="-406400" algn="l" rtl="0">
              <a:spcBef>
                <a:spcPts val="560"/>
              </a:spcBef>
              <a:spcAft>
                <a:spcPts val="0"/>
              </a:spcAft>
              <a:buClr>
                <a:schemeClr val="dk1"/>
              </a:buClr>
              <a:buSzPts val="2800"/>
              <a:buFont typeface="Times"/>
              <a:buChar char="–"/>
              <a:defRPr sz="2800" b="0" i="0" u="none" strike="noStrike" cap="none">
                <a:solidFill>
                  <a:schemeClr val="dk1"/>
                </a:solidFill>
                <a:latin typeface="Times"/>
                <a:ea typeface="Times"/>
                <a:cs typeface="Times"/>
                <a:sym typeface="Times"/>
              </a:defRPr>
            </a:lvl2pPr>
            <a:lvl3pPr marL="1371600" marR="0" lvl="2" indent="-381000" algn="l" rtl="0">
              <a:spcBef>
                <a:spcPts val="480"/>
              </a:spcBef>
              <a:spcAft>
                <a:spcPts val="0"/>
              </a:spcAft>
              <a:buClr>
                <a:schemeClr val="dk1"/>
              </a:buClr>
              <a:buSzPts val="2400"/>
              <a:buFont typeface="Times"/>
              <a:buChar char="•"/>
              <a:defRPr sz="2400" b="0" i="0" u="none" strike="noStrike" cap="none">
                <a:solidFill>
                  <a:schemeClr val="dk1"/>
                </a:solidFill>
                <a:latin typeface="Times"/>
                <a:ea typeface="Times"/>
                <a:cs typeface="Times"/>
                <a:sym typeface="Times"/>
              </a:defRPr>
            </a:lvl3pPr>
            <a:lvl4pPr marL="1828800" marR="0" lvl="3"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4pPr>
            <a:lvl5pPr marL="2286000" marR="0" lvl="4"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5pPr>
            <a:lvl6pPr marL="2743200" marR="0" lvl="5"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6pPr>
            <a:lvl7pPr marL="3200400" marR="0" lvl="6"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7pPr>
            <a:lvl8pPr marL="3657600" marR="0" lvl="7"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8pPr>
            <a:lvl9pPr marL="4114800" marR="0" lvl="8"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9pPr>
          </a:lstStyle>
          <a:p>
            <a:endParaRPr/>
          </a:p>
        </p:txBody>
      </p:sp>
      <p:sp>
        <p:nvSpPr>
          <p:cNvPr id="112" name="Shape 112"/>
          <p:cNvSpPr txBox="1">
            <a:spLocks noGrp="1"/>
          </p:cNvSpPr>
          <p:nvPr>
            <p:ph type="body" idx="2"/>
          </p:nvPr>
        </p:nvSpPr>
        <p:spPr>
          <a:xfrm>
            <a:off x="457200" y="1076325"/>
            <a:ext cx="3008313" cy="3518297"/>
          </a:xfrm>
          <a:prstGeom prst="rect">
            <a:avLst/>
          </a:prstGeom>
          <a:noFill/>
          <a:ln>
            <a:noFill/>
          </a:ln>
        </p:spPr>
        <p:txBody>
          <a:bodyPr spcFirstLastPara="1" wrap="square" lIns="91425" tIns="91425" rIns="91425" bIns="91425" anchor="t" anchorCtr="0"/>
          <a:lstStyle>
            <a:lvl1pPr marL="457200" marR="0" lvl="0" indent="-228600" algn="l" rtl="0">
              <a:spcBef>
                <a:spcPts val="280"/>
              </a:spcBef>
              <a:spcAft>
                <a:spcPts val="0"/>
              </a:spcAft>
              <a:buClr>
                <a:schemeClr val="dk1"/>
              </a:buClr>
              <a:buSzPts val="1400"/>
              <a:buFont typeface="Times"/>
              <a:buNone/>
              <a:defRPr sz="1400" b="0" i="0" u="none" strike="noStrike" cap="none">
                <a:solidFill>
                  <a:schemeClr val="dk1"/>
                </a:solidFill>
                <a:latin typeface="Times"/>
                <a:ea typeface="Times"/>
                <a:cs typeface="Times"/>
                <a:sym typeface="Times"/>
              </a:defRPr>
            </a:lvl1pPr>
            <a:lvl2pPr marL="914400" marR="0" lvl="1" indent="-228600" algn="l" rtl="0">
              <a:spcBef>
                <a:spcPts val="240"/>
              </a:spcBef>
              <a:spcAft>
                <a:spcPts val="0"/>
              </a:spcAft>
              <a:buClr>
                <a:schemeClr val="dk1"/>
              </a:buClr>
              <a:buSzPts val="1200"/>
              <a:buFont typeface="Times"/>
              <a:buNone/>
              <a:defRPr sz="1200" b="0" i="0" u="none" strike="noStrike" cap="none">
                <a:solidFill>
                  <a:schemeClr val="dk1"/>
                </a:solidFill>
                <a:latin typeface="Times"/>
                <a:ea typeface="Times"/>
                <a:cs typeface="Times"/>
                <a:sym typeface="Times"/>
              </a:defRPr>
            </a:lvl2pPr>
            <a:lvl3pPr marL="1371600" marR="0" lvl="2" indent="-228600" algn="l" rtl="0">
              <a:spcBef>
                <a:spcPts val="200"/>
              </a:spcBef>
              <a:spcAft>
                <a:spcPts val="0"/>
              </a:spcAft>
              <a:buClr>
                <a:schemeClr val="dk1"/>
              </a:buClr>
              <a:buSzPts val="1000"/>
              <a:buFont typeface="Times"/>
              <a:buNone/>
              <a:defRPr sz="1000" b="0" i="0" u="none" strike="noStrike" cap="none">
                <a:solidFill>
                  <a:schemeClr val="dk1"/>
                </a:solidFill>
                <a:latin typeface="Times"/>
                <a:ea typeface="Times"/>
                <a:cs typeface="Times"/>
                <a:sym typeface="Times"/>
              </a:defRPr>
            </a:lvl3pPr>
            <a:lvl4pPr marL="1828800" marR="0" lvl="3" indent="-228600" algn="l" rtl="0">
              <a:spcBef>
                <a:spcPts val="180"/>
              </a:spcBef>
              <a:spcAft>
                <a:spcPts val="0"/>
              </a:spcAft>
              <a:buClr>
                <a:schemeClr val="dk1"/>
              </a:buClr>
              <a:buSzPts val="900"/>
              <a:buFont typeface="Times"/>
              <a:buNone/>
              <a:defRPr sz="900" b="0" i="0" u="none" strike="noStrike" cap="none">
                <a:solidFill>
                  <a:schemeClr val="dk1"/>
                </a:solidFill>
                <a:latin typeface="Times"/>
                <a:ea typeface="Times"/>
                <a:cs typeface="Times"/>
                <a:sym typeface="Times"/>
              </a:defRPr>
            </a:lvl4pPr>
            <a:lvl5pPr marL="2286000" marR="0" lvl="4" indent="-228600" algn="l" rtl="0">
              <a:spcBef>
                <a:spcPts val="180"/>
              </a:spcBef>
              <a:spcAft>
                <a:spcPts val="0"/>
              </a:spcAft>
              <a:buClr>
                <a:schemeClr val="dk1"/>
              </a:buClr>
              <a:buSzPts val="900"/>
              <a:buFont typeface="Times"/>
              <a:buNone/>
              <a:defRPr sz="900" b="0" i="0" u="none" strike="noStrike" cap="none">
                <a:solidFill>
                  <a:schemeClr val="dk1"/>
                </a:solidFill>
                <a:latin typeface="Times"/>
                <a:ea typeface="Times"/>
                <a:cs typeface="Times"/>
                <a:sym typeface="Times"/>
              </a:defRPr>
            </a:lvl5pPr>
            <a:lvl6pPr marL="2743200" marR="0" lvl="5" indent="-228600" algn="l" rtl="0">
              <a:spcBef>
                <a:spcPts val="180"/>
              </a:spcBef>
              <a:spcAft>
                <a:spcPts val="0"/>
              </a:spcAft>
              <a:buClr>
                <a:schemeClr val="dk1"/>
              </a:buClr>
              <a:buSzPts val="900"/>
              <a:buFont typeface="Times"/>
              <a:buNone/>
              <a:defRPr sz="900" b="0" i="0" u="none" strike="noStrike" cap="none">
                <a:solidFill>
                  <a:schemeClr val="dk1"/>
                </a:solidFill>
                <a:latin typeface="Times"/>
                <a:ea typeface="Times"/>
                <a:cs typeface="Times"/>
                <a:sym typeface="Times"/>
              </a:defRPr>
            </a:lvl6pPr>
            <a:lvl7pPr marL="3200400" marR="0" lvl="6" indent="-228600" algn="l" rtl="0">
              <a:spcBef>
                <a:spcPts val="180"/>
              </a:spcBef>
              <a:spcAft>
                <a:spcPts val="0"/>
              </a:spcAft>
              <a:buClr>
                <a:schemeClr val="dk1"/>
              </a:buClr>
              <a:buSzPts val="900"/>
              <a:buFont typeface="Times"/>
              <a:buNone/>
              <a:defRPr sz="900" b="0" i="0" u="none" strike="noStrike" cap="none">
                <a:solidFill>
                  <a:schemeClr val="dk1"/>
                </a:solidFill>
                <a:latin typeface="Times"/>
                <a:ea typeface="Times"/>
                <a:cs typeface="Times"/>
                <a:sym typeface="Times"/>
              </a:defRPr>
            </a:lvl7pPr>
            <a:lvl8pPr marL="3657600" marR="0" lvl="7" indent="-228600" algn="l" rtl="0">
              <a:spcBef>
                <a:spcPts val="180"/>
              </a:spcBef>
              <a:spcAft>
                <a:spcPts val="0"/>
              </a:spcAft>
              <a:buClr>
                <a:schemeClr val="dk1"/>
              </a:buClr>
              <a:buSzPts val="900"/>
              <a:buFont typeface="Times"/>
              <a:buNone/>
              <a:defRPr sz="900" b="0" i="0" u="none" strike="noStrike" cap="none">
                <a:solidFill>
                  <a:schemeClr val="dk1"/>
                </a:solidFill>
                <a:latin typeface="Times"/>
                <a:ea typeface="Times"/>
                <a:cs typeface="Times"/>
                <a:sym typeface="Times"/>
              </a:defRPr>
            </a:lvl8pPr>
            <a:lvl9pPr marL="4114800" marR="0" lvl="8" indent="-228600" algn="l" rtl="0">
              <a:spcBef>
                <a:spcPts val="180"/>
              </a:spcBef>
              <a:spcAft>
                <a:spcPts val="0"/>
              </a:spcAft>
              <a:buClr>
                <a:schemeClr val="dk1"/>
              </a:buClr>
              <a:buSzPts val="900"/>
              <a:buFont typeface="Times"/>
              <a:buNone/>
              <a:defRPr sz="900" b="0" i="0" u="none" strike="noStrike" cap="none">
                <a:solidFill>
                  <a:schemeClr val="dk1"/>
                </a:solidFill>
                <a:latin typeface="Times"/>
                <a:ea typeface="Times"/>
                <a:cs typeface="Times"/>
                <a:sym typeface="Times"/>
              </a:defRPr>
            </a:lvl9pPr>
          </a:lstStyle>
          <a:p>
            <a:endParaRPr/>
          </a:p>
        </p:txBody>
      </p:sp>
      <p:sp>
        <p:nvSpPr>
          <p:cNvPr id="113" name="Shape 113"/>
          <p:cNvSpPr txBox="1">
            <a:spLocks noGrp="1"/>
          </p:cNvSpPr>
          <p:nvPr>
            <p:ph type="dt" idx="10"/>
          </p:nvPr>
        </p:nvSpPr>
        <p:spPr>
          <a:xfrm>
            <a:off x="685800" y="4686300"/>
            <a:ext cx="1905000" cy="342900"/>
          </a:xfrm>
          <a:prstGeom prst="rect">
            <a:avLst/>
          </a:prstGeom>
          <a:noFill/>
          <a:ln>
            <a:noFill/>
          </a:ln>
        </p:spPr>
        <p:txBody>
          <a:bodyPr spcFirstLastPara="1" wrap="square" lIns="91425" tIns="91425" rIns="91425" bIns="91425" anchor="t" anchorCtr="0"/>
          <a:lstStyle>
            <a:lvl1pPr marR="0" lvl="0" algn="l" rtl="0">
              <a:spcBef>
                <a:spcPts val="0"/>
              </a:spcBef>
              <a:spcAft>
                <a:spcPts val="0"/>
              </a:spcAft>
              <a:buSzPts val="1400"/>
              <a:buNone/>
              <a:defRPr sz="1400" b="0">
                <a:solidFill>
                  <a:schemeClr val="dk1"/>
                </a:solidFill>
                <a:latin typeface="Times"/>
                <a:ea typeface="Times"/>
                <a:cs typeface="Times"/>
                <a:sym typeface="Times"/>
              </a:defRPr>
            </a:lvl1pPr>
            <a:lvl2pPr marR="0" lvl="1" algn="l" rtl="0">
              <a:spcBef>
                <a:spcPts val="0"/>
              </a:spcBef>
              <a:spcAft>
                <a:spcPts val="0"/>
              </a:spcAft>
              <a:buSzPts val="1400"/>
              <a:buNone/>
              <a:defRPr sz="2400" b="1" i="0" u="none" strike="noStrike" cap="none">
                <a:solidFill>
                  <a:schemeClr val="dk1"/>
                </a:solidFill>
                <a:latin typeface="Times"/>
                <a:ea typeface="Times"/>
                <a:cs typeface="Times"/>
                <a:sym typeface="Times"/>
              </a:defRPr>
            </a:lvl2pPr>
            <a:lvl3pPr marR="0" lvl="2" algn="l" rtl="0">
              <a:spcBef>
                <a:spcPts val="0"/>
              </a:spcBef>
              <a:spcAft>
                <a:spcPts val="0"/>
              </a:spcAft>
              <a:buSzPts val="1400"/>
              <a:buNone/>
              <a:defRPr sz="2400" b="1" i="0" u="none" strike="noStrike" cap="none">
                <a:solidFill>
                  <a:schemeClr val="dk1"/>
                </a:solidFill>
                <a:latin typeface="Times"/>
                <a:ea typeface="Times"/>
                <a:cs typeface="Times"/>
                <a:sym typeface="Times"/>
              </a:defRPr>
            </a:lvl3pPr>
            <a:lvl4pPr marR="0" lvl="3" algn="l" rtl="0">
              <a:spcBef>
                <a:spcPts val="0"/>
              </a:spcBef>
              <a:spcAft>
                <a:spcPts val="0"/>
              </a:spcAft>
              <a:buSzPts val="1400"/>
              <a:buNone/>
              <a:defRPr sz="2400" b="1" i="0" u="none" strike="noStrike" cap="none">
                <a:solidFill>
                  <a:schemeClr val="dk1"/>
                </a:solidFill>
                <a:latin typeface="Times"/>
                <a:ea typeface="Times"/>
                <a:cs typeface="Times"/>
                <a:sym typeface="Times"/>
              </a:defRPr>
            </a:lvl4pPr>
            <a:lvl5pPr marR="0" lvl="4" algn="l" rtl="0">
              <a:spcBef>
                <a:spcPts val="0"/>
              </a:spcBef>
              <a:spcAft>
                <a:spcPts val="0"/>
              </a:spcAft>
              <a:buSzPts val="1400"/>
              <a:buNone/>
              <a:defRPr sz="2400" b="1" i="0" u="none" strike="noStrike" cap="none">
                <a:solidFill>
                  <a:schemeClr val="dk1"/>
                </a:solidFill>
                <a:latin typeface="Times"/>
                <a:ea typeface="Times"/>
                <a:cs typeface="Times"/>
                <a:sym typeface="Times"/>
              </a:defRPr>
            </a:lvl5pPr>
            <a:lvl6pPr marR="0" lvl="5" algn="l" rtl="0">
              <a:spcBef>
                <a:spcPts val="0"/>
              </a:spcBef>
              <a:spcAft>
                <a:spcPts val="0"/>
              </a:spcAft>
              <a:buSzPts val="1400"/>
              <a:buNone/>
              <a:defRPr sz="2400" b="1" i="0" u="none" strike="noStrike" cap="none">
                <a:solidFill>
                  <a:schemeClr val="dk1"/>
                </a:solidFill>
                <a:latin typeface="Times"/>
                <a:ea typeface="Times"/>
                <a:cs typeface="Times"/>
                <a:sym typeface="Times"/>
              </a:defRPr>
            </a:lvl6pPr>
            <a:lvl7pPr marR="0" lvl="6" algn="l" rtl="0">
              <a:spcBef>
                <a:spcPts val="0"/>
              </a:spcBef>
              <a:spcAft>
                <a:spcPts val="0"/>
              </a:spcAft>
              <a:buSzPts val="1400"/>
              <a:buNone/>
              <a:defRPr sz="2400" b="1" i="0" u="none" strike="noStrike" cap="none">
                <a:solidFill>
                  <a:schemeClr val="dk1"/>
                </a:solidFill>
                <a:latin typeface="Times"/>
                <a:ea typeface="Times"/>
                <a:cs typeface="Times"/>
                <a:sym typeface="Times"/>
              </a:defRPr>
            </a:lvl7pPr>
            <a:lvl8pPr marR="0" lvl="7" algn="l" rtl="0">
              <a:spcBef>
                <a:spcPts val="0"/>
              </a:spcBef>
              <a:spcAft>
                <a:spcPts val="0"/>
              </a:spcAft>
              <a:buSzPts val="1400"/>
              <a:buNone/>
              <a:defRPr sz="2400" b="1" i="0" u="none" strike="noStrike" cap="none">
                <a:solidFill>
                  <a:schemeClr val="dk1"/>
                </a:solidFill>
                <a:latin typeface="Times"/>
                <a:ea typeface="Times"/>
                <a:cs typeface="Times"/>
                <a:sym typeface="Times"/>
              </a:defRPr>
            </a:lvl8pPr>
            <a:lvl9pPr marR="0" lvl="8" algn="l" rtl="0">
              <a:spcBef>
                <a:spcPts val="0"/>
              </a:spcBef>
              <a:spcAft>
                <a:spcPts val="0"/>
              </a:spcAft>
              <a:buSzPts val="1400"/>
              <a:buNone/>
              <a:defRPr sz="2400" b="1" i="0" u="none" strike="noStrike" cap="none">
                <a:solidFill>
                  <a:schemeClr val="dk1"/>
                </a:solidFill>
                <a:latin typeface="Times"/>
                <a:ea typeface="Times"/>
                <a:cs typeface="Times"/>
                <a:sym typeface="Times"/>
              </a:defRPr>
            </a:lvl9pPr>
          </a:lstStyle>
          <a:p>
            <a:endParaRPr/>
          </a:p>
        </p:txBody>
      </p:sp>
      <p:sp>
        <p:nvSpPr>
          <p:cNvPr id="114" name="Shape 114"/>
          <p:cNvSpPr txBox="1">
            <a:spLocks noGrp="1"/>
          </p:cNvSpPr>
          <p:nvPr>
            <p:ph type="ftr" idx="11"/>
          </p:nvPr>
        </p:nvSpPr>
        <p:spPr>
          <a:xfrm>
            <a:off x="3124200" y="4686300"/>
            <a:ext cx="2895600" cy="342900"/>
          </a:xfrm>
          <a:prstGeom prst="rect">
            <a:avLst/>
          </a:prstGeom>
          <a:noFill/>
          <a:ln>
            <a:noFill/>
          </a:ln>
        </p:spPr>
        <p:txBody>
          <a:bodyPr spcFirstLastPara="1" wrap="square" lIns="91425" tIns="91425" rIns="91425" bIns="91425" anchor="t" anchorCtr="0"/>
          <a:lstStyle>
            <a:lvl1pPr marR="0" lvl="0" algn="ctr" rtl="0">
              <a:spcBef>
                <a:spcPts val="0"/>
              </a:spcBef>
              <a:spcAft>
                <a:spcPts val="0"/>
              </a:spcAft>
              <a:buSzPts val="1400"/>
              <a:buNone/>
              <a:defRPr sz="1400" b="0">
                <a:solidFill>
                  <a:schemeClr val="dk1"/>
                </a:solidFill>
                <a:latin typeface="Times"/>
                <a:ea typeface="Times"/>
                <a:cs typeface="Times"/>
                <a:sym typeface="Times"/>
              </a:defRPr>
            </a:lvl1pPr>
            <a:lvl2pPr marR="0" lvl="1" algn="l" rtl="0">
              <a:spcBef>
                <a:spcPts val="0"/>
              </a:spcBef>
              <a:spcAft>
                <a:spcPts val="0"/>
              </a:spcAft>
              <a:buSzPts val="1400"/>
              <a:buNone/>
              <a:defRPr sz="2400" b="1" i="0" u="none" strike="noStrike" cap="none">
                <a:solidFill>
                  <a:schemeClr val="dk1"/>
                </a:solidFill>
                <a:latin typeface="Times"/>
                <a:ea typeface="Times"/>
                <a:cs typeface="Times"/>
                <a:sym typeface="Times"/>
              </a:defRPr>
            </a:lvl2pPr>
            <a:lvl3pPr marR="0" lvl="2" algn="l" rtl="0">
              <a:spcBef>
                <a:spcPts val="0"/>
              </a:spcBef>
              <a:spcAft>
                <a:spcPts val="0"/>
              </a:spcAft>
              <a:buSzPts val="1400"/>
              <a:buNone/>
              <a:defRPr sz="2400" b="1" i="0" u="none" strike="noStrike" cap="none">
                <a:solidFill>
                  <a:schemeClr val="dk1"/>
                </a:solidFill>
                <a:latin typeface="Times"/>
                <a:ea typeface="Times"/>
                <a:cs typeface="Times"/>
                <a:sym typeface="Times"/>
              </a:defRPr>
            </a:lvl3pPr>
            <a:lvl4pPr marR="0" lvl="3" algn="l" rtl="0">
              <a:spcBef>
                <a:spcPts val="0"/>
              </a:spcBef>
              <a:spcAft>
                <a:spcPts val="0"/>
              </a:spcAft>
              <a:buSzPts val="1400"/>
              <a:buNone/>
              <a:defRPr sz="2400" b="1" i="0" u="none" strike="noStrike" cap="none">
                <a:solidFill>
                  <a:schemeClr val="dk1"/>
                </a:solidFill>
                <a:latin typeface="Times"/>
                <a:ea typeface="Times"/>
                <a:cs typeface="Times"/>
                <a:sym typeface="Times"/>
              </a:defRPr>
            </a:lvl4pPr>
            <a:lvl5pPr marR="0" lvl="4" algn="l" rtl="0">
              <a:spcBef>
                <a:spcPts val="0"/>
              </a:spcBef>
              <a:spcAft>
                <a:spcPts val="0"/>
              </a:spcAft>
              <a:buSzPts val="1400"/>
              <a:buNone/>
              <a:defRPr sz="2400" b="1" i="0" u="none" strike="noStrike" cap="none">
                <a:solidFill>
                  <a:schemeClr val="dk1"/>
                </a:solidFill>
                <a:latin typeface="Times"/>
                <a:ea typeface="Times"/>
                <a:cs typeface="Times"/>
                <a:sym typeface="Times"/>
              </a:defRPr>
            </a:lvl5pPr>
            <a:lvl6pPr marR="0" lvl="5" algn="l" rtl="0">
              <a:spcBef>
                <a:spcPts val="0"/>
              </a:spcBef>
              <a:spcAft>
                <a:spcPts val="0"/>
              </a:spcAft>
              <a:buSzPts val="1400"/>
              <a:buNone/>
              <a:defRPr sz="2400" b="1" i="0" u="none" strike="noStrike" cap="none">
                <a:solidFill>
                  <a:schemeClr val="dk1"/>
                </a:solidFill>
                <a:latin typeface="Times"/>
                <a:ea typeface="Times"/>
                <a:cs typeface="Times"/>
                <a:sym typeface="Times"/>
              </a:defRPr>
            </a:lvl6pPr>
            <a:lvl7pPr marR="0" lvl="6" algn="l" rtl="0">
              <a:spcBef>
                <a:spcPts val="0"/>
              </a:spcBef>
              <a:spcAft>
                <a:spcPts val="0"/>
              </a:spcAft>
              <a:buSzPts val="1400"/>
              <a:buNone/>
              <a:defRPr sz="2400" b="1" i="0" u="none" strike="noStrike" cap="none">
                <a:solidFill>
                  <a:schemeClr val="dk1"/>
                </a:solidFill>
                <a:latin typeface="Times"/>
                <a:ea typeface="Times"/>
                <a:cs typeface="Times"/>
                <a:sym typeface="Times"/>
              </a:defRPr>
            </a:lvl7pPr>
            <a:lvl8pPr marR="0" lvl="7" algn="l" rtl="0">
              <a:spcBef>
                <a:spcPts val="0"/>
              </a:spcBef>
              <a:spcAft>
                <a:spcPts val="0"/>
              </a:spcAft>
              <a:buSzPts val="1400"/>
              <a:buNone/>
              <a:defRPr sz="2400" b="1" i="0" u="none" strike="noStrike" cap="none">
                <a:solidFill>
                  <a:schemeClr val="dk1"/>
                </a:solidFill>
                <a:latin typeface="Times"/>
                <a:ea typeface="Times"/>
                <a:cs typeface="Times"/>
                <a:sym typeface="Times"/>
              </a:defRPr>
            </a:lvl8pPr>
            <a:lvl9pPr marR="0" lvl="8" algn="l" rtl="0">
              <a:spcBef>
                <a:spcPts val="0"/>
              </a:spcBef>
              <a:spcAft>
                <a:spcPts val="0"/>
              </a:spcAft>
              <a:buSzPts val="1400"/>
              <a:buNone/>
              <a:defRPr sz="2400" b="1" i="0" u="none" strike="noStrike" cap="none">
                <a:solidFill>
                  <a:schemeClr val="dk1"/>
                </a:solidFill>
                <a:latin typeface="Times"/>
                <a:ea typeface="Times"/>
                <a:cs typeface="Times"/>
                <a:sym typeface="Times"/>
              </a:defRPr>
            </a:lvl9pPr>
          </a:lstStyle>
          <a:p>
            <a:endParaRPr/>
          </a:p>
        </p:txBody>
      </p:sp>
      <p:sp>
        <p:nvSpPr>
          <p:cNvPr id="115" name="Shape 115"/>
          <p:cNvSpPr txBox="1">
            <a:spLocks noGrp="1"/>
          </p:cNvSpPr>
          <p:nvPr>
            <p:ph type="sldNum" idx="12"/>
          </p:nvPr>
        </p:nvSpPr>
        <p:spPr>
          <a:xfrm>
            <a:off x="6553200" y="4686300"/>
            <a:ext cx="1905000" cy="3429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b="0">
                <a:solidFill>
                  <a:schemeClr val="dk1"/>
                </a:solidFill>
                <a:latin typeface="Times"/>
                <a:ea typeface="Times"/>
                <a:cs typeface="Times"/>
                <a:sym typeface="Times"/>
              </a:defRPr>
            </a:lvl1pPr>
            <a:lvl2pPr marL="0" marR="0" lvl="1" indent="0" algn="r" rtl="0">
              <a:spcBef>
                <a:spcPts val="0"/>
              </a:spcBef>
              <a:spcAft>
                <a:spcPts val="0"/>
              </a:spcAft>
              <a:buNone/>
              <a:defRPr sz="1400" b="0">
                <a:solidFill>
                  <a:schemeClr val="dk1"/>
                </a:solidFill>
                <a:latin typeface="Times"/>
                <a:ea typeface="Times"/>
                <a:cs typeface="Times"/>
                <a:sym typeface="Times"/>
              </a:defRPr>
            </a:lvl2pPr>
            <a:lvl3pPr marL="0" marR="0" lvl="2" indent="0" algn="r" rtl="0">
              <a:spcBef>
                <a:spcPts val="0"/>
              </a:spcBef>
              <a:spcAft>
                <a:spcPts val="0"/>
              </a:spcAft>
              <a:buNone/>
              <a:defRPr sz="1400" b="0">
                <a:solidFill>
                  <a:schemeClr val="dk1"/>
                </a:solidFill>
                <a:latin typeface="Times"/>
                <a:ea typeface="Times"/>
                <a:cs typeface="Times"/>
                <a:sym typeface="Times"/>
              </a:defRPr>
            </a:lvl3pPr>
            <a:lvl4pPr marL="0" marR="0" lvl="3" indent="0" algn="r" rtl="0">
              <a:spcBef>
                <a:spcPts val="0"/>
              </a:spcBef>
              <a:spcAft>
                <a:spcPts val="0"/>
              </a:spcAft>
              <a:buNone/>
              <a:defRPr sz="1400" b="0">
                <a:solidFill>
                  <a:schemeClr val="dk1"/>
                </a:solidFill>
                <a:latin typeface="Times"/>
                <a:ea typeface="Times"/>
                <a:cs typeface="Times"/>
                <a:sym typeface="Times"/>
              </a:defRPr>
            </a:lvl4pPr>
            <a:lvl5pPr marL="0" marR="0" lvl="4" indent="0" algn="r" rtl="0">
              <a:spcBef>
                <a:spcPts val="0"/>
              </a:spcBef>
              <a:spcAft>
                <a:spcPts val="0"/>
              </a:spcAft>
              <a:buNone/>
              <a:defRPr sz="1400" b="0">
                <a:solidFill>
                  <a:schemeClr val="dk1"/>
                </a:solidFill>
                <a:latin typeface="Times"/>
                <a:ea typeface="Times"/>
                <a:cs typeface="Times"/>
                <a:sym typeface="Times"/>
              </a:defRPr>
            </a:lvl5pPr>
            <a:lvl6pPr marL="0" marR="0" lvl="5" indent="0" algn="r" rtl="0">
              <a:spcBef>
                <a:spcPts val="0"/>
              </a:spcBef>
              <a:spcAft>
                <a:spcPts val="0"/>
              </a:spcAft>
              <a:buNone/>
              <a:defRPr sz="1400" b="0">
                <a:solidFill>
                  <a:schemeClr val="dk1"/>
                </a:solidFill>
                <a:latin typeface="Times"/>
                <a:ea typeface="Times"/>
                <a:cs typeface="Times"/>
                <a:sym typeface="Times"/>
              </a:defRPr>
            </a:lvl6pPr>
            <a:lvl7pPr marL="0" marR="0" lvl="6" indent="0" algn="r" rtl="0">
              <a:spcBef>
                <a:spcPts val="0"/>
              </a:spcBef>
              <a:spcAft>
                <a:spcPts val="0"/>
              </a:spcAft>
              <a:buNone/>
              <a:defRPr sz="1400" b="0">
                <a:solidFill>
                  <a:schemeClr val="dk1"/>
                </a:solidFill>
                <a:latin typeface="Times"/>
                <a:ea typeface="Times"/>
                <a:cs typeface="Times"/>
                <a:sym typeface="Times"/>
              </a:defRPr>
            </a:lvl7pPr>
            <a:lvl8pPr marL="0" marR="0" lvl="7" indent="0" algn="r" rtl="0">
              <a:spcBef>
                <a:spcPts val="0"/>
              </a:spcBef>
              <a:spcAft>
                <a:spcPts val="0"/>
              </a:spcAft>
              <a:buNone/>
              <a:defRPr sz="1400" b="0">
                <a:solidFill>
                  <a:schemeClr val="dk1"/>
                </a:solidFill>
                <a:latin typeface="Times"/>
                <a:ea typeface="Times"/>
                <a:cs typeface="Times"/>
                <a:sym typeface="Times"/>
              </a:defRPr>
            </a:lvl8pPr>
            <a:lvl9pPr marL="0" marR="0" lvl="8" indent="0" algn="r" rtl="0">
              <a:spcBef>
                <a:spcPts val="0"/>
              </a:spcBef>
              <a:spcAft>
                <a:spcPts val="0"/>
              </a:spcAft>
              <a:buNone/>
              <a:defRPr sz="1400" b="0">
                <a:solidFill>
                  <a:schemeClr val="dk1"/>
                </a:solidFill>
                <a:latin typeface="Times"/>
                <a:ea typeface="Times"/>
                <a:cs typeface="Times"/>
                <a:sym typeface="Times"/>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7"/>
        <p:cNvGrpSpPr/>
        <p:nvPr/>
      </p:nvGrpSpPr>
      <p:grpSpPr>
        <a:xfrm>
          <a:off x="0" y="0"/>
          <a:ext cx="0" cy="0"/>
          <a:chOff x="0" y="0"/>
          <a:chExt cx="0" cy="0"/>
        </a:xfrm>
      </p:grpSpPr>
      <p:sp>
        <p:nvSpPr>
          <p:cNvPr id="18" name="Shape 18"/>
          <p:cNvSpPr txBox="1">
            <a:spLocks noGrp="1"/>
          </p:cNvSpPr>
          <p:nvPr>
            <p:ph type="title"/>
          </p:nvPr>
        </p:nvSpPr>
        <p:spPr>
          <a:xfrm>
            <a:off x="457200" y="205978"/>
            <a:ext cx="8229600" cy="857400"/>
          </a:xfrm>
          <a:prstGeom prst="rect">
            <a:avLst/>
          </a:prstGeom>
          <a:noFill/>
          <a:ln>
            <a:noFill/>
          </a:ln>
        </p:spPr>
        <p:txBody>
          <a:bodyPr spcFirstLastPara="1" wrap="square" lIns="91425" tIns="91425" rIns="91425" bIns="91425" anchor="b" anchorCtr="0"/>
          <a:lstStyle>
            <a:lvl1pPr marL="0" marR="0" lvl="0" indent="0" algn="l" rtl="0">
              <a:lnSpc>
                <a:spcPct val="100000"/>
              </a:lnSpc>
              <a:spcBef>
                <a:spcPts val="0"/>
              </a:spcBef>
              <a:spcAft>
                <a:spcPts val="0"/>
              </a:spcAft>
              <a:buClr>
                <a:schemeClr val="accent1"/>
              </a:buClr>
              <a:buSzPts val="1400"/>
              <a:buFont typeface="Arial"/>
              <a:buNone/>
              <a:defRPr sz="3600" b="1" i="0" u="none" strike="noStrike" cap="none">
                <a:solidFill>
                  <a:srgbClr val="DA0002"/>
                </a:solidFill>
                <a:latin typeface="Arial"/>
                <a:ea typeface="Arial"/>
                <a:cs typeface="Arial"/>
                <a:sym typeface="Arial"/>
              </a:defRPr>
            </a:lvl1pPr>
            <a:lvl2pPr lvl="1" indent="0">
              <a:spcBef>
                <a:spcPts val="0"/>
              </a:spcBef>
              <a:spcAft>
                <a:spcPts val="0"/>
              </a:spcAft>
              <a:buClr>
                <a:schemeClr val="accent1"/>
              </a:buClr>
              <a:buSzPts val="1400"/>
              <a:buFont typeface="Arial"/>
              <a:buNone/>
              <a:defRPr sz="3600" b="1">
                <a:solidFill>
                  <a:srgbClr val="DA0002"/>
                </a:solidFill>
              </a:defRPr>
            </a:lvl2pPr>
            <a:lvl3pPr lvl="2" indent="0">
              <a:spcBef>
                <a:spcPts val="0"/>
              </a:spcBef>
              <a:spcAft>
                <a:spcPts val="0"/>
              </a:spcAft>
              <a:buClr>
                <a:schemeClr val="accent1"/>
              </a:buClr>
              <a:buSzPts val="1400"/>
              <a:buFont typeface="Arial"/>
              <a:buNone/>
              <a:defRPr sz="3600" b="1">
                <a:solidFill>
                  <a:srgbClr val="DA0002"/>
                </a:solidFill>
              </a:defRPr>
            </a:lvl3pPr>
            <a:lvl4pPr lvl="3" indent="0">
              <a:spcBef>
                <a:spcPts val="0"/>
              </a:spcBef>
              <a:spcAft>
                <a:spcPts val="0"/>
              </a:spcAft>
              <a:buClr>
                <a:schemeClr val="accent1"/>
              </a:buClr>
              <a:buSzPts val="1400"/>
              <a:buFont typeface="Arial"/>
              <a:buNone/>
              <a:defRPr sz="3600" b="1">
                <a:solidFill>
                  <a:srgbClr val="DA0002"/>
                </a:solidFill>
              </a:defRPr>
            </a:lvl4pPr>
            <a:lvl5pPr lvl="4" indent="0">
              <a:spcBef>
                <a:spcPts val="0"/>
              </a:spcBef>
              <a:spcAft>
                <a:spcPts val="0"/>
              </a:spcAft>
              <a:buClr>
                <a:schemeClr val="accent1"/>
              </a:buClr>
              <a:buSzPts val="1400"/>
              <a:buFont typeface="Arial"/>
              <a:buNone/>
              <a:defRPr sz="3600" b="1">
                <a:solidFill>
                  <a:srgbClr val="DA0002"/>
                </a:solidFill>
              </a:defRPr>
            </a:lvl5pPr>
            <a:lvl6pPr lvl="5" indent="0">
              <a:spcBef>
                <a:spcPts val="0"/>
              </a:spcBef>
              <a:spcAft>
                <a:spcPts val="0"/>
              </a:spcAft>
              <a:buClr>
                <a:schemeClr val="accent1"/>
              </a:buClr>
              <a:buSzPts val="1400"/>
              <a:buFont typeface="Arial"/>
              <a:buNone/>
              <a:defRPr sz="3600" b="1">
                <a:solidFill>
                  <a:srgbClr val="DA0002"/>
                </a:solidFill>
              </a:defRPr>
            </a:lvl6pPr>
            <a:lvl7pPr lvl="6" indent="0">
              <a:spcBef>
                <a:spcPts val="0"/>
              </a:spcBef>
              <a:spcAft>
                <a:spcPts val="0"/>
              </a:spcAft>
              <a:buClr>
                <a:schemeClr val="accent1"/>
              </a:buClr>
              <a:buSzPts val="1400"/>
              <a:buFont typeface="Arial"/>
              <a:buNone/>
              <a:defRPr sz="3600" b="1">
                <a:solidFill>
                  <a:srgbClr val="DA0002"/>
                </a:solidFill>
              </a:defRPr>
            </a:lvl7pPr>
            <a:lvl8pPr lvl="7" indent="0">
              <a:spcBef>
                <a:spcPts val="0"/>
              </a:spcBef>
              <a:spcAft>
                <a:spcPts val="0"/>
              </a:spcAft>
              <a:buClr>
                <a:schemeClr val="accent1"/>
              </a:buClr>
              <a:buSzPts val="1400"/>
              <a:buFont typeface="Arial"/>
              <a:buNone/>
              <a:defRPr sz="3600" b="1">
                <a:solidFill>
                  <a:srgbClr val="DA0002"/>
                </a:solidFill>
              </a:defRPr>
            </a:lvl8pPr>
            <a:lvl9pPr lvl="8" indent="0">
              <a:spcBef>
                <a:spcPts val="0"/>
              </a:spcBef>
              <a:spcAft>
                <a:spcPts val="0"/>
              </a:spcAft>
              <a:buClr>
                <a:schemeClr val="accent1"/>
              </a:buClr>
              <a:buSzPts val="1400"/>
              <a:buFont typeface="Arial"/>
              <a:buNone/>
              <a:defRPr sz="3600" b="1">
                <a:solidFill>
                  <a:srgbClr val="DA0002"/>
                </a:solidFill>
              </a:defRPr>
            </a:lvl9pPr>
          </a:lstStyle>
          <a:p>
            <a:endParaRPr/>
          </a:p>
        </p:txBody>
      </p:sp>
      <p:sp>
        <p:nvSpPr>
          <p:cNvPr id="19" name="Shape 19"/>
          <p:cNvSpPr txBox="1">
            <a:spLocks noGrp="1"/>
          </p:cNvSpPr>
          <p:nvPr>
            <p:ph type="body" idx="1"/>
          </p:nvPr>
        </p:nvSpPr>
        <p:spPr>
          <a:xfrm>
            <a:off x="457200" y="1200150"/>
            <a:ext cx="8229600" cy="3725699"/>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0"/>
              </a:spcBef>
              <a:spcAft>
                <a:spcPts val="0"/>
              </a:spcAft>
              <a:buClr>
                <a:schemeClr val="dk1"/>
              </a:buClr>
              <a:buSzPts val="1400"/>
              <a:buFont typeface="Arial"/>
              <a:buNone/>
              <a:defRPr sz="3000" b="0" i="0" u="none" strike="noStrike" cap="none">
                <a:solidFill>
                  <a:schemeClr val="dk1"/>
                </a:solidFill>
                <a:latin typeface="Arial"/>
                <a:ea typeface="Arial"/>
                <a:cs typeface="Arial"/>
                <a:sym typeface="Arial"/>
              </a:defRPr>
            </a:lvl1pPr>
            <a:lvl2pPr marL="914400" marR="0" lvl="1" indent="-228600" algn="l" rtl="0">
              <a:lnSpc>
                <a:spcPct val="100000"/>
              </a:lnSpc>
              <a:spcBef>
                <a:spcPts val="0"/>
              </a:spcBef>
              <a:spcAft>
                <a:spcPts val="0"/>
              </a:spcAft>
              <a:buClr>
                <a:schemeClr val="dk1"/>
              </a:buClr>
              <a:buSzPts val="1400"/>
              <a:buFont typeface="Arial"/>
              <a:buNone/>
              <a:defRPr sz="2400" b="0" i="0" u="none" strike="noStrike" cap="none">
                <a:solidFill>
                  <a:schemeClr val="dk1"/>
                </a:solidFill>
                <a:latin typeface="Arial"/>
                <a:ea typeface="Arial"/>
                <a:cs typeface="Arial"/>
                <a:sym typeface="Arial"/>
              </a:defRPr>
            </a:lvl2pPr>
            <a:lvl3pPr marL="1371600" marR="0" lvl="2" indent="-228600" algn="l" rtl="0">
              <a:lnSpc>
                <a:spcPct val="100000"/>
              </a:lnSpc>
              <a:spcBef>
                <a:spcPts val="0"/>
              </a:spcBef>
              <a:spcAft>
                <a:spcPts val="0"/>
              </a:spcAft>
              <a:buClr>
                <a:schemeClr val="dk1"/>
              </a:buClr>
              <a:buSzPts val="1400"/>
              <a:buFont typeface="Arial"/>
              <a:buNone/>
              <a:defRPr sz="2400" b="0" i="0" u="none" strike="noStrike" cap="none">
                <a:solidFill>
                  <a:schemeClr val="dk1"/>
                </a:solidFill>
                <a:latin typeface="Arial"/>
                <a:ea typeface="Arial"/>
                <a:cs typeface="Arial"/>
                <a:sym typeface="Arial"/>
              </a:defRPr>
            </a:lvl3pPr>
            <a:lvl4pPr marL="1828800" marR="0" lvl="3" indent="-228600"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L="2286000" marR="0" lvl="4" indent="-228600"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L="2743200" marR="0" lvl="5" indent="-228600"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L="3200400" marR="0" lvl="6" indent="-228600"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L="3657600" marR="0" lvl="7" indent="-228600"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L="4114800" marR="0" lvl="8" indent="-228600"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a:p>
        </p:txBody>
      </p:sp>
      <p:cxnSp>
        <p:nvCxnSpPr>
          <p:cNvPr id="20" name="Shape 20"/>
          <p:cNvCxnSpPr/>
          <p:nvPr/>
        </p:nvCxnSpPr>
        <p:spPr>
          <a:xfrm>
            <a:off x="457200" y="1143000"/>
            <a:ext cx="8229600" cy="0"/>
          </a:xfrm>
          <a:prstGeom prst="straightConnector1">
            <a:avLst/>
          </a:prstGeom>
          <a:noFill/>
          <a:ln w="50800" cap="flat" cmpd="sng">
            <a:solidFill>
              <a:srgbClr val="DA0002"/>
            </a:solidFill>
            <a:prstDash val="solid"/>
            <a:round/>
            <a:headEnd type="none" w="sm" len="sm"/>
            <a:tailEnd type="none" w="sm" len="sm"/>
          </a:ln>
        </p:spPr>
      </p:cxnSp>
      <p:sp>
        <p:nvSpPr>
          <p:cNvPr id="21" name="Shape 21"/>
          <p:cNvSpPr txBox="1">
            <a:spLocks noGrp="1"/>
          </p:cNvSpPr>
          <p:nvPr>
            <p:ph type="sldNum" idx="12"/>
          </p:nvPr>
        </p:nvSpPr>
        <p:spPr>
          <a:xfrm>
            <a:off x="8138091" y="4312475"/>
            <a:ext cx="548700"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16"/>
        <p:cNvGrpSpPr/>
        <p:nvPr/>
      </p:nvGrpSpPr>
      <p:grpSpPr>
        <a:xfrm>
          <a:off x="0" y="0"/>
          <a:ext cx="0" cy="0"/>
          <a:chOff x="0" y="0"/>
          <a:chExt cx="0" cy="0"/>
        </a:xfrm>
      </p:grpSpPr>
      <p:sp>
        <p:nvSpPr>
          <p:cNvPr id="117" name="Shape 117"/>
          <p:cNvSpPr txBox="1">
            <a:spLocks noGrp="1"/>
          </p:cNvSpPr>
          <p:nvPr>
            <p:ph type="title"/>
          </p:nvPr>
        </p:nvSpPr>
        <p:spPr>
          <a:xfrm>
            <a:off x="1792288" y="3600450"/>
            <a:ext cx="5486400" cy="425053"/>
          </a:xfrm>
          <a:prstGeom prst="rect">
            <a:avLst/>
          </a:prstGeom>
          <a:noFill/>
          <a:ln>
            <a:noFill/>
          </a:ln>
        </p:spPr>
        <p:txBody>
          <a:bodyPr spcFirstLastPara="1" wrap="square" lIns="91425" tIns="91425" rIns="91425" bIns="91425" anchor="b" anchorCtr="0"/>
          <a:lstStyle>
            <a:lvl1pPr marR="0" lvl="0" algn="l" rtl="0">
              <a:spcBef>
                <a:spcPts val="0"/>
              </a:spcBef>
              <a:spcAft>
                <a:spcPts val="0"/>
              </a:spcAft>
              <a:buSzPts val="1400"/>
              <a:buNone/>
              <a:defRPr sz="2000" b="1" i="0" u="none" strike="noStrike" cap="none">
                <a:solidFill>
                  <a:schemeClr val="dk2"/>
                </a:solidFill>
                <a:latin typeface="Times"/>
                <a:ea typeface="Times"/>
                <a:cs typeface="Times"/>
                <a:sym typeface="Times"/>
              </a:defRPr>
            </a:lvl1pPr>
            <a:lvl2pPr marR="0" lvl="1" algn="ctr" rtl="0">
              <a:spcBef>
                <a:spcPts val="0"/>
              </a:spcBef>
              <a:spcAft>
                <a:spcPts val="0"/>
              </a:spcAft>
              <a:buSzPts val="1400"/>
              <a:buNone/>
              <a:defRPr sz="4400" b="0" i="0" u="none" strike="noStrike" cap="none">
                <a:solidFill>
                  <a:schemeClr val="dk2"/>
                </a:solidFill>
                <a:latin typeface="Times"/>
                <a:ea typeface="Times"/>
                <a:cs typeface="Times"/>
                <a:sym typeface="Times"/>
              </a:defRPr>
            </a:lvl2pPr>
            <a:lvl3pPr marR="0" lvl="2" algn="ctr" rtl="0">
              <a:spcBef>
                <a:spcPts val="0"/>
              </a:spcBef>
              <a:spcAft>
                <a:spcPts val="0"/>
              </a:spcAft>
              <a:buSzPts val="1400"/>
              <a:buNone/>
              <a:defRPr sz="4400" b="0" i="0" u="none" strike="noStrike" cap="none">
                <a:solidFill>
                  <a:schemeClr val="dk2"/>
                </a:solidFill>
                <a:latin typeface="Times"/>
                <a:ea typeface="Times"/>
                <a:cs typeface="Times"/>
                <a:sym typeface="Times"/>
              </a:defRPr>
            </a:lvl3pPr>
            <a:lvl4pPr marR="0" lvl="3" algn="ctr" rtl="0">
              <a:spcBef>
                <a:spcPts val="0"/>
              </a:spcBef>
              <a:spcAft>
                <a:spcPts val="0"/>
              </a:spcAft>
              <a:buSzPts val="1400"/>
              <a:buNone/>
              <a:defRPr sz="4400" b="0" i="0" u="none" strike="noStrike" cap="none">
                <a:solidFill>
                  <a:schemeClr val="dk2"/>
                </a:solidFill>
                <a:latin typeface="Times"/>
                <a:ea typeface="Times"/>
                <a:cs typeface="Times"/>
                <a:sym typeface="Times"/>
              </a:defRPr>
            </a:lvl4pPr>
            <a:lvl5pPr marR="0" lvl="4" algn="ctr" rtl="0">
              <a:spcBef>
                <a:spcPts val="0"/>
              </a:spcBef>
              <a:spcAft>
                <a:spcPts val="0"/>
              </a:spcAft>
              <a:buSzPts val="1400"/>
              <a:buNone/>
              <a:defRPr sz="4400" b="0" i="0" u="none" strike="noStrike" cap="none">
                <a:solidFill>
                  <a:schemeClr val="dk2"/>
                </a:solidFill>
                <a:latin typeface="Times"/>
                <a:ea typeface="Times"/>
                <a:cs typeface="Times"/>
                <a:sym typeface="Times"/>
              </a:defRPr>
            </a:lvl5pPr>
            <a:lvl6pPr marR="0" lvl="5" algn="ctr" rtl="0">
              <a:spcBef>
                <a:spcPts val="0"/>
              </a:spcBef>
              <a:spcAft>
                <a:spcPts val="0"/>
              </a:spcAft>
              <a:buSzPts val="1400"/>
              <a:buNone/>
              <a:defRPr sz="4400" b="0" i="0" u="none" strike="noStrike" cap="none">
                <a:solidFill>
                  <a:schemeClr val="dk2"/>
                </a:solidFill>
                <a:latin typeface="Times"/>
                <a:ea typeface="Times"/>
                <a:cs typeface="Times"/>
                <a:sym typeface="Times"/>
              </a:defRPr>
            </a:lvl6pPr>
            <a:lvl7pPr marR="0" lvl="6" algn="ctr" rtl="0">
              <a:spcBef>
                <a:spcPts val="0"/>
              </a:spcBef>
              <a:spcAft>
                <a:spcPts val="0"/>
              </a:spcAft>
              <a:buSzPts val="1400"/>
              <a:buNone/>
              <a:defRPr sz="4400" b="0" i="0" u="none" strike="noStrike" cap="none">
                <a:solidFill>
                  <a:schemeClr val="dk2"/>
                </a:solidFill>
                <a:latin typeface="Times"/>
                <a:ea typeface="Times"/>
                <a:cs typeface="Times"/>
                <a:sym typeface="Times"/>
              </a:defRPr>
            </a:lvl7pPr>
            <a:lvl8pPr marR="0" lvl="7" algn="ctr" rtl="0">
              <a:spcBef>
                <a:spcPts val="0"/>
              </a:spcBef>
              <a:spcAft>
                <a:spcPts val="0"/>
              </a:spcAft>
              <a:buSzPts val="1400"/>
              <a:buNone/>
              <a:defRPr sz="4400" b="0" i="0" u="none" strike="noStrike" cap="none">
                <a:solidFill>
                  <a:schemeClr val="dk2"/>
                </a:solidFill>
                <a:latin typeface="Times"/>
                <a:ea typeface="Times"/>
                <a:cs typeface="Times"/>
                <a:sym typeface="Times"/>
              </a:defRPr>
            </a:lvl8pPr>
            <a:lvl9pPr marR="0" lvl="8" algn="ctr" rtl="0">
              <a:spcBef>
                <a:spcPts val="0"/>
              </a:spcBef>
              <a:spcAft>
                <a:spcPts val="0"/>
              </a:spcAft>
              <a:buSzPts val="1400"/>
              <a:buNone/>
              <a:defRPr sz="4400" b="0" i="0" u="none" strike="noStrike" cap="none">
                <a:solidFill>
                  <a:schemeClr val="dk2"/>
                </a:solidFill>
                <a:latin typeface="Times"/>
                <a:ea typeface="Times"/>
                <a:cs typeface="Times"/>
                <a:sym typeface="Times"/>
              </a:defRPr>
            </a:lvl9pPr>
          </a:lstStyle>
          <a:p>
            <a:endParaRPr/>
          </a:p>
        </p:txBody>
      </p:sp>
      <p:sp>
        <p:nvSpPr>
          <p:cNvPr id="118" name="Shape 118"/>
          <p:cNvSpPr>
            <a:spLocks noGrp="1"/>
          </p:cNvSpPr>
          <p:nvPr>
            <p:ph type="pic" idx="2"/>
          </p:nvPr>
        </p:nvSpPr>
        <p:spPr>
          <a:xfrm>
            <a:off x="1792288" y="459581"/>
            <a:ext cx="5486400" cy="3086100"/>
          </a:xfrm>
          <a:prstGeom prst="rect">
            <a:avLst/>
          </a:prstGeom>
          <a:noFill/>
          <a:ln>
            <a:noFill/>
          </a:ln>
        </p:spPr>
        <p:txBody>
          <a:bodyPr spcFirstLastPara="1" wrap="square" lIns="91425" tIns="91425" rIns="91425" bIns="91425" anchor="t" anchorCtr="0"/>
          <a:lstStyle>
            <a:lvl1pPr marR="0" lvl="0" algn="l" rtl="0">
              <a:spcBef>
                <a:spcPts val="640"/>
              </a:spcBef>
              <a:spcAft>
                <a:spcPts val="0"/>
              </a:spcAft>
              <a:buClr>
                <a:schemeClr val="dk1"/>
              </a:buClr>
              <a:buSzPts val="3200"/>
              <a:buFont typeface="Times"/>
              <a:buNone/>
              <a:defRPr sz="3200" b="0" i="0" u="none" strike="noStrike" cap="none">
                <a:solidFill>
                  <a:schemeClr val="dk1"/>
                </a:solidFill>
                <a:latin typeface="Times"/>
                <a:ea typeface="Times"/>
                <a:cs typeface="Times"/>
                <a:sym typeface="Times"/>
              </a:defRPr>
            </a:lvl1pPr>
            <a:lvl2pPr marR="0" lvl="1" algn="l" rtl="0">
              <a:spcBef>
                <a:spcPts val="560"/>
              </a:spcBef>
              <a:spcAft>
                <a:spcPts val="0"/>
              </a:spcAft>
              <a:buClr>
                <a:schemeClr val="dk1"/>
              </a:buClr>
              <a:buSzPts val="2800"/>
              <a:buFont typeface="Times"/>
              <a:buNone/>
              <a:defRPr sz="2800" b="0" i="0" u="none" strike="noStrike" cap="none">
                <a:solidFill>
                  <a:schemeClr val="dk1"/>
                </a:solidFill>
                <a:latin typeface="Times"/>
                <a:ea typeface="Times"/>
                <a:cs typeface="Times"/>
                <a:sym typeface="Times"/>
              </a:defRPr>
            </a:lvl2pPr>
            <a:lvl3pPr marR="0" lvl="2" algn="l" rtl="0">
              <a:spcBef>
                <a:spcPts val="480"/>
              </a:spcBef>
              <a:spcAft>
                <a:spcPts val="0"/>
              </a:spcAft>
              <a:buClr>
                <a:schemeClr val="dk1"/>
              </a:buClr>
              <a:buSzPts val="2400"/>
              <a:buFont typeface="Times"/>
              <a:buNone/>
              <a:defRPr sz="2400" b="0" i="0" u="none" strike="noStrike" cap="none">
                <a:solidFill>
                  <a:schemeClr val="dk1"/>
                </a:solidFill>
                <a:latin typeface="Times"/>
                <a:ea typeface="Times"/>
                <a:cs typeface="Times"/>
                <a:sym typeface="Times"/>
              </a:defRPr>
            </a:lvl3pPr>
            <a:lvl4pPr marR="0" lvl="3" algn="l" rtl="0">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4pPr>
            <a:lvl5pPr marR="0" lvl="4" algn="l" rtl="0">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5pPr>
            <a:lvl6pPr marR="0" lvl="5" algn="l" rtl="0">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6pPr>
            <a:lvl7pPr marR="0" lvl="6" algn="l" rtl="0">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7pPr>
            <a:lvl8pPr marR="0" lvl="7" algn="l" rtl="0">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8pPr>
            <a:lvl9pPr marR="0" lvl="8" algn="l" rtl="0">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9pPr>
          </a:lstStyle>
          <a:p>
            <a:endParaRPr/>
          </a:p>
        </p:txBody>
      </p:sp>
      <p:sp>
        <p:nvSpPr>
          <p:cNvPr id="119" name="Shape 119"/>
          <p:cNvSpPr txBox="1">
            <a:spLocks noGrp="1"/>
          </p:cNvSpPr>
          <p:nvPr>
            <p:ph type="body" idx="1"/>
          </p:nvPr>
        </p:nvSpPr>
        <p:spPr>
          <a:xfrm>
            <a:off x="1792288" y="4025503"/>
            <a:ext cx="5486400" cy="603646"/>
          </a:xfrm>
          <a:prstGeom prst="rect">
            <a:avLst/>
          </a:prstGeom>
          <a:noFill/>
          <a:ln>
            <a:noFill/>
          </a:ln>
        </p:spPr>
        <p:txBody>
          <a:bodyPr spcFirstLastPara="1" wrap="square" lIns="91425" tIns="91425" rIns="91425" bIns="91425" anchor="t" anchorCtr="0"/>
          <a:lstStyle>
            <a:lvl1pPr marL="457200" marR="0" lvl="0" indent="-228600" algn="l" rtl="0">
              <a:spcBef>
                <a:spcPts val="280"/>
              </a:spcBef>
              <a:spcAft>
                <a:spcPts val="0"/>
              </a:spcAft>
              <a:buClr>
                <a:schemeClr val="dk1"/>
              </a:buClr>
              <a:buSzPts val="1400"/>
              <a:buFont typeface="Times"/>
              <a:buNone/>
              <a:defRPr sz="1400" b="0" i="0" u="none" strike="noStrike" cap="none">
                <a:solidFill>
                  <a:schemeClr val="dk1"/>
                </a:solidFill>
                <a:latin typeface="Times"/>
                <a:ea typeface="Times"/>
                <a:cs typeface="Times"/>
                <a:sym typeface="Times"/>
              </a:defRPr>
            </a:lvl1pPr>
            <a:lvl2pPr marL="914400" marR="0" lvl="1" indent="-228600" algn="l" rtl="0">
              <a:spcBef>
                <a:spcPts val="240"/>
              </a:spcBef>
              <a:spcAft>
                <a:spcPts val="0"/>
              </a:spcAft>
              <a:buClr>
                <a:schemeClr val="dk1"/>
              </a:buClr>
              <a:buSzPts val="1200"/>
              <a:buFont typeface="Times"/>
              <a:buNone/>
              <a:defRPr sz="1200" b="0" i="0" u="none" strike="noStrike" cap="none">
                <a:solidFill>
                  <a:schemeClr val="dk1"/>
                </a:solidFill>
                <a:latin typeface="Times"/>
                <a:ea typeface="Times"/>
                <a:cs typeface="Times"/>
                <a:sym typeface="Times"/>
              </a:defRPr>
            </a:lvl2pPr>
            <a:lvl3pPr marL="1371600" marR="0" lvl="2" indent="-228600" algn="l" rtl="0">
              <a:spcBef>
                <a:spcPts val="200"/>
              </a:spcBef>
              <a:spcAft>
                <a:spcPts val="0"/>
              </a:spcAft>
              <a:buClr>
                <a:schemeClr val="dk1"/>
              </a:buClr>
              <a:buSzPts val="1000"/>
              <a:buFont typeface="Times"/>
              <a:buNone/>
              <a:defRPr sz="1000" b="0" i="0" u="none" strike="noStrike" cap="none">
                <a:solidFill>
                  <a:schemeClr val="dk1"/>
                </a:solidFill>
                <a:latin typeface="Times"/>
                <a:ea typeface="Times"/>
                <a:cs typeface="Times"/>
                <a:sym typeface="Times"/>
              </a:defRPr>
            </a:lvl3pPr>
            <a:lvl4pPr marL="1828800" marR="0" lvl="3" indent="-228600" algn="l" rtl="0">
              <a:spcBef>
                <a:spcPts val="180"/>
              </a:spcBef>
              <a:spcAft>
                <a:spcPts val="0"/>
              </a:spcAft>
              <a:buClr>
                <a:schemeClr val="dk1"/>
              </a:buClr>
              <a:buSzPts val="900"/>
              <a:buFont typeface="Times"/>
              <a:buNone/>
              <a:defRPr sz="900" b="0" i="0" u="none" strike="noStrike" cap="none">
                <a:solidFill>
                  <a:schemeClr val="dk1"/>
                </a:solidFill>
                <a:latin typeface="Times"/>
                <a:ea typeface="Times"/>
                <a:cs typeface="Times"/>
                <a:sym typeface="Times"/>
              </a:defRPr>
            </a:lvl4pPr>
            <a:lvl5pPr marL="2286000" marR="0" lvl="4" indent="-228600" algn="l" rtl="0">
              <a:spcBef>
                <a:spcPts val="180"/>
              </a:spcBef>
              <a:spcAft>
                <a:spcPts val="0"/>
              </a:spcAft>
              <a:buClr>
                <a:schemeClr val="dk1"/>
              </a:buClr>
              <a:buSzPts val="900"/>
              <a:buFont typeface="Times"/>
              <a:buNone/>
              <a:defRPr sz="900" b="0" i="0" u="none" strike="noStrike" cap="none">
                <a:solidFill>
                  <a:schemeClr val="dk1"/>
                </a:solidFill>
                <a:latin typeface="Times"/>
                <a:ea typeface="Times"/>
                <a:cs typeface="Times"/>
                <a:sym typeface="Times"/>
              </a:defRPr>
            </a:lvl5pPr>
            <a:lvl6pPr marL="2743200" marR="0" lvl="5" indent="-228600" algn="l" rtl="0">
              <a:spcBef>
                <a:spcPts val="180"/>
              </a:spcBef>
              <a:spcAft>
                <a:spcPts val="0"/>
              </a:spcAft>
              <a:buClr>
                <a:schemeClr val="dk1"/>
              </a:buClr>
              <a:buSzPts val="900"/>
              <a:buFont typeface="Times"/>
              <a:buNone/>
              <a:defRPr sz="900" b="0" i="0" u="none" strike="noStrike" cap="none">
                <a:solidFill>
                  <a:schemeClr val="dk1"/>
                </a:solidFill>
                <a:latin typeface="Times"/>
                <a:ea typeface="Times"/>
                <a:cs typeface="Times"/>
                <a:sym typeface="Times"/>
              </a:defRPr>
            </a:lvl6pPr>
            <a:lvl7pPr marL="3200400" marR="0" lvl="6" indent="-228600" algn="l" rtl="0">
              <a:spcBef>
                <a:spcPts val="180"/>
              </a:spcBef>
              <a:spcAft>
                <a:spcPts val="0"/>
              </a:spcAft>
              <a:buClr>
                <a:schemeClr val="dk1"/>
              </a:buClr>
              <a:buSzPts val="900"/>
              <a:buFont typeface="Times"/>
              <a:buNone/>
              <a:defRPr sz="900" b="0" i="0" u="none" strike="noStrike" cap="none">
                <a:solidFill>
                  <a:schemeClr val="dk1"/>
                </a:solidFill>
                <a:latin typeface="Times"/>
                <a:ea typeface="Times"/>
                <a:cs typeface="Times"/>
                <a:sym typeface="Times"/>
              </a:defRPr>
            </a:lvl7pPr>
            <a:lvl8pPr marL="3657600" marR="0" lvl="7" indent="-228600" algn="l" rtl="0">
              <a:spcBef>
                <a:spcPts val="180"/>
              </a:spcBef>
              <a:spcAft>
                <a:spcPts val="0"/>
              </a:spcAft>
              <a:buClr>
                <a:schemeClr val="dk1"/>
              </a:buClr>
              <a:buSzPts val="900"/>
              <a:buFont typeface="Times"/>
              <a:buNone/>
              <a:defRPr sz="900" b="0" i="0" u="none" strike="noStrike" cap="none">
                <a:solidFill>
                  <a:schemeClr val="dk1"/>
                </a:solidFill>
                <a:latin typeface="Times"/>
                <a:ea typeface="Times"/>
                <a:cs typeface="Times"/>
                <a:sym typeface="Times"/>
              </a:defRPr>
            </a:lvl8pPr>
            <a:lvl9pPr marL="4114800" marR="0" lvl="8" indent="-228600" algn="l" rtl="0">
              <a:spcBef>
                <a:spcPts val="180"/>
              </a:spcBef>
              <a:spcAft>
                <a:spcPts val="0"/>
              </a:spcAft>
              <a:buClr>
                <a:schemeClr val="dk1"/>
              </a:buClr>
              <a:buSzPts val="900"/>
              <a:buFont typeface="Times"/>
              <a:buNone/>
              <a:defRPr sz="900" b="0" i="0" u="none" strike="noStrike" cap="none">
                <a:solidFill>
                  <a:schemeClr val="dk1"/>
                </a:solidFill>
                <a:latin typeface="Times"/>
                <a:ea typeface="Times"/>
                <a:cs typeface="Times"/>
                <a:sym typeface="Times"/>
              </a:defRPr>
            </a:lvl9pPr>
          </a:lstStyle>
          <a:p>
            <a:endParaRPr/>
          </a:p>
        </p:txBody>
      </p:sp>
      <p:sp>
        <p:nvSpPr>
          <p:cNvPr id="120" name="Shape 120"/>
          <p:cNvSpPr txBox="1">
            <a:spLocks noGrp="1"/>
          </p:cNvSpPr>
          <p:nvPr>
            <p:ph type="dt" idx="10"/>
          </p:nvPr>
        </p:nvSpPr>
        <p:spPr>
          <a:xfrm>
            <a:off x="685800" y="4686300"/>
            <a:ext cx="1905000" cy="342900"/>
          </a:xfrm>
          <a:prstGeom prst="rect">
            <a:avLst/>
          </a:prstGeom>
          <a:noFill/>
          <a:ln>
            <a:noFill/>
          </a:ln>
        </p:spPr>
        <p:txBody>
          <a:bodyPr spcFirstLastPara="1" wrap="square" lIns="91425" tIns="91425" rIns="91425" bIns="91425" anchor="t" anchorCtr="0"/>
          <a:lstStyle>
            <a:lvl1pPr marR="0" lvl="0" algn="l" rtl="0">
              <a:spcBef>
                <a:spcPts val="0"/>
              </a:spcBef>
              <a:spcAft>
                <a:spcPts val="0"/>
              </a:spcAft>
              <a:buSzPts val="1400"/>
              <a:buNone/>
              <a:defRPr sz="1400" b="0">
                <a:solidFill>
                  <a:schemeClr val="dk1"/>
                </a:solidFill>
                <a:latin typeface="Times"/>
                <a:ea typeface="Times"/>
                <a:cs typeface="Times"/>
                <a:sym typeface="Times"/>
              </a:defRPr>
            </a:lvl1pPr>
            <a:lvl2pPr marR="0" lvl="1" algn="l" rtl="0">
              <a:spcBef>
                <a:spcPts val="0"/>
              </a:spcBef>
              <a:spcAft>
                <a:spcPts val="0"/>
              </a:spcAft>
              <a:buSzPts val="1400"/>
              <a:buNone/>
              <a:defRPr sz="2400" b="1" i="0" u="none" strike="noStrike" cap="none">
                <a:solidFill>
                  <a:schemeClr val="dk1"/>
                </a:solidFill>
                <a:latin typeface="Times"/>
                <a:ea typeface="Times"/>
                <a:cs typeface="Times"/>
                <a:sym typeface="Times"/>
              </a:defRPr>
            </a:lvl2pPr>
            <a:lvl3pPr marR="0" lvl="2" algn="l" rtl="0">
              <a:spcBef>
                <a:spcPts val="0"/>
              </a:spcBef>
              <a:spcAft>
                <a:spcPts val="0"/>
              </a:spcAft>
              <a:buSzPts val="1400"/>
              <a:buNone/>
              <a:defRPr sz="2400" b="1" i="0" u="none" strike="noStrike" cap="none">
                <a:solidFill>
                  <a:schemeClr val="dk1"/>
                </a:solidFill>
                <a:latin typeface="Times"/>
                <a:ea typeface="Times"/>
                <a:cs typeface="Times"/>
                <a:sym typeface="Times"/>
              </a:defRPr>
            </a:lvl3pPr>
            <a:lvl4pPr marR="0" lvl="3" algn="l" rtl="0">
              <a:spcBef>
                <a:spcPts val="0"/>
              </a:spcBef>
              <a:spcAft>
                <a:spcPts val="0"/>
              </a:spcAft>
              <a:buSzPts val="1400"/>
              <a:buNone/>
              <a:defRPr sz="2400" b="1" i="0" u="none" strike="noStrike" cap="none">
                <a:solidFill>
                  <a:schemeClr val="dk1"/>
                </a:solidFill>
                <a:latin typeface="Times"/>
                <a:ea typeface="Times"/>
                <a:cs typeface="Times"/>
                <a:sym typeface="Times"/>
              </a:defRPr>
            </a:lvl4pPr>
            <a:lvl5pPr marR="0" lvl="4" algn="l" rtl="0">
              <a:spcBef>
                <a:spcPts val="0"/>
              </a:spcBef>
              <a:spcAft>
                <a:spcPts val="0"/>
              </a:spcAft>
              <a:buSzPts val="1400"/>
              <a:buNone/>
              <a:defRPr sz="2400" b="1" i="0" u="none" strike="noStrike" cap="none">
                <a:solidFill>
                  <a:schemeClr val="dk1"/>
                </a:solidFill>
                <a:latin typeface="Times"/>
                <a:ea typeface="Times"/>
                <a:cs typeface="Times"/>
                <a:sym typeface="Times"/>
              </a:defRPr>
            </a:lvl5pPr>
            <a:lvl6pPr marR="0" lvl="5" algn="l" rtl="0">
              <a:spcBef>
                <a:spcPts val="0"/>
              </a:spcBef>
              <a:spcAft>
                <a:spcPts val="0"/>
              </a:spcAft>
              <a:buSzPts val="1400"/>
              <a:buNone/>
              <a:defRPr sz="2400" b="1" i="0" u="none" strike="noStrike" cap="none">
                <a:solidFill>
                  <a:schemeClr val="dk1"/>
                </a:solidFill>
                <a:latin typeface="Times"/>
                <a:ea typeface="Times"/>
                <a:cs typeface="Times"/>
                <a:sym typeface="Times"/>
              </a:defRPr>
            </a:lvl6pPr>
            <a:lvl7pPr marR="0" lvl="6" algn="l" rtl="0">
              <a:spcBef>
                <a:spcPts val="0"/>
              </a:spcBef>
              <a:spcAft>
                <a:spcPts val="0"/>
              </a:spcAft>
              <a:buSzPts val="1400"/>
              <a:buNone/>
              <a:defRPr sz="2400" b="1" i="0" u="none" strike="noStrike" cap="none">
                <a:solidFill>
                  <a:schemeClr val="dk1"/>
                </a:solidFill>
                <a:latin typeface="Times"/>
                <a:ea typeface="Times"/>
                <a:cs typeface="Times"/>
                <a:sym typeface="Times"/>
              </a:defRPr>
            </a:lvl7pPr>
            <a:lvl8pPr marR="0" lvl="7" algn="l" rtl="0">
              <a:spcBef>
                <a:spcPts val="0"/>
              </a:spcBef>
              <a:spcAft>
                <a:spcPts val="0"/>
              </a:spcAft>
              <a:buSzPts val="1400"/>
              <a:buNone/>
              <a:defRPr sz="2400" b="1" i="0" u="none" strike="noStrike" cap="none">
                <a:solidFill>
                  <a:schemeClr val="dk1"/>
                </a:solidFill>
                <a:latin typeface="Times"/>
                <a:ea typeface="Times"/>
                <a:cs typeface="Times"/>
                <a:sym typeface="Times"/>
              </a:defRPr>
            </a:lvl8pPr>
            <a:lvl9pPr marR="0" lvl="8" algn="l" rtl="0">
              <a:spcBef>
                <a:spcPts val="0"/>
              </a:spcBef>
              <a:spcAft>
                <a:spcPts val="0"/>
              </a:spcAft>
              <a:buSzPts val="1400"/>
              <a:buNone/>
              <a:defRPr sz="2400" b="1" i="0" u="none" strike="noStrike" cap="none">
                <a:solidFill>
                  <a:schemeClr val="dk1"/>
                </a:solidFill>
                <a:latin typeface="Times"/>
                <a:ea typeface="Times"/>
                <a:cs typeface="Times"/>
                <a:sym typeface="Times"/>
              </a:defRPr>
            </a:lvl9pPr>
          </a:lstStyle>
          <a:p>
            <a:endParaRPr/>
          </a:p>
        </p:txBody>
      </p:sp>
      <p:sp>
        <p:nvSpPr>
          <p:cNvPr id="121" name="Shape 121"/>
          <p:cNvSpPr txBox="1">
            <a:spLocks noGrp="1"/>
          </p:cNvSpPr>
          <p:nvPr>
            <p:ph type="ftr" idx="11"/>
          </p:nvPr>
        </p:nvSpPr>
        <p:spPr>
          <a:xfrm>
            <a:off x="3124200" y="4686300"/>
            <a:ext cx="2895600" cy="342900"/>
          </a:xfrm>
          <a:prstGeom prst="rect">
            <a:avLst/>
          </a:prstGeom>
          <a:noFill/>
          <a:ln>
            <a:noFill/>
          </a:ln>
        </p:spPr>
        <p:txBody>
          <a:bodyPr spcFirstLastPara="1" wrap="square" lIns="91425" tIns="91425" rIns="91425" bIns="91425" anchor="t" anchorCtr="0"/>
          <a:lstStyle>
            <a:lvl1pPr marR="0" lvl="0" algn="ctr" rtl="0">
              <a:spcBef>
                <a:spcPts val="0"/>
              </a:spcBef>
              <a:spcAft>
                <a:spcPts val="0"/>
              </a:spcAft>
              <a:buSzPts val="1400"/>
              <a:buNone/>
              <a:defRPr sz="1400" b="0">
                <a:solidFill>
                  <a:schemeClr val="dk1"/>
                </a:solidFill>
                <a:latin typeface="Times"/>
                <a:ea typeface="Times"/>
                <a:cs typeface="Times"/>
                <a:sym typeface="Times"/>
              </a:defRPr>
            </a:lvl1pPr>
            <a:lvl2pPr marR="0" lvl="1" algn="l" rtl="0">
              <a:spcBef>
                <a:spcPts val="0"/>
              </a:spcBef>
              <a:spcAft>
                <a:spcPts val="0"/>
              </a:spcAft>
              <a:buSzPts val="1400"/>
              <a:buNone/>
              <a:defRPr sz="2400" b="1" i="0" u="none" strike="noStrike" cap="none">
                <a:solidFill>
                  <a:schemeClr val="dk1"/>
                </a:solidFill>
                <a:latin typeface="Times"/>
                <a:ea typeface="Times"/>
                <a:cs typeface="Times"/>
                <a:sym typeface="Times"/>
              </a:defRPr>
            </a:lvl2pPr>
            <a:lvl3pPr marR="0" lvl="2" algn="l" rtl="0">
              <a:spcBef>
                <a:spcPts val="0"/>
              </a:spcBef>
              <a:spcAft>
                <a:spcPts val="0"/>
              </a:spcAft>
              <a:buSzPts val="1400"/>
              <a:buNone/>
              <a:defRPr sz="2400" b="1" i="0" u="none" strike="noStrike" cap="none">
                <a:solidFill>
                  <a:schemeClr val="dk1"/>
                </a:solidFill>
                <a:latin typeface="Times"/>
                <a:ea typeface="Times"/>
                <a:cs typeface="Times"/>
                <a:sym typeface="Times"/>
              </a:defRPr>
            </a:lvl3pPr>
            <a:lvl4pPr marR="0" lvl="3" algn="l" rtl="0">
              <a:spcBef>
                <a:spcPts val="0"/>
              </a:spcBef>
              <a:spcAft>
                <a:spcPts val="0"/>
              </a:spcAft>
              <a:buSzPts val="1400"/>
              <a:buNone/>
              <a:defRPr sz="2400" b="1" i="0" u="none" strike="noStrike" cap="none">
                <a:solidFill>
                  <a:schemeClr val="dk1"/>
                </a:solidFill>
                <a:latin typeface="Times"/>
                <a:ea typeface="Times"/>
                <a:cs typeface="Times"/>
                <a:sym typeface="Times"/>
              </a:defRPr>
            </a:lvl4pPr>
            <a:lvl5pPr marR="0" lvl="4" algn="l" rtl="0">
              <a:spcBef>
                <a:spcPts val="0"/>
              </a:spcBef>
              <a:spcAft>
                <a:spcPts val="0"/>
              </a:spcAft>
              <a:buSzPts val="1400"/>
              <a:buNone/>
              <a:defRPr sz="2400" b="1" i="0" u="none" strike="noStrike" cap="none">
                <a:solidFill>
                  <a:schemeClr val="dk1"/>
                </a:solidFill>
                <a:latin typeface="Times"/>
                <a:ea typeface="Times"/>
                <a:cs typeface="Times"/>
                <a:sym typeface="Times"/>
              </a:defRPr>
            </a:lvl5pPr>
            <a:lvl6pPr marR="0" lvl="5" algn="l" rtl="0">
              <a:spcBef>
                <a:spcPts val="0"/>
              </a:spcBef>
              <a:spcAft>
                <a:spcPts val="0"/>
              </a:spcAft>
              <a:buSzPts val="1400"/>
              <a:buNone/>
              <a:defRPr sz="2400" b="1" i="0" u="none" strike="noStrike" cap="none">
                <a:solidFill>
                  <a:schemeClr val="dk1"/>
                </a:solidFill>
                <a:latin typeface="Times"/>
                <a:ea typeface="Times"/>
                <a:cs typeface="Times"/>
                <a:sym typeface="Times"/>
              </a:defRPr>
            </a:lvl6pPr>
            <a:lvl7pPr marR="0" lvl="6" algn="l" rtl="0">
              <a:spcBef>
                <a:spcPts val="0"/>
              </a:spcBef>
              <a:spcAft>
                <a:spcPts val="0"/>
              </a:spcAft>
              <a:buSzPts val="1400"/>
              <a:buNone/>
              <a:defRPr sz="2400" b="1" i="0" u="none" strike="noStrike" cap="none">
                <a:solidFill>
                  <a:schemeClr val="dk1"/>
                </a:solidFill>
                <a:latin typeface="Times"/>
                <a:ea typeface="Times"/>
                <a:cs typeface="Times"/>
                <a:sym typeface="Times"/>
              </a:defRPr>
            </a:lvl7pPr>
            <a:lvl8pPr marR="0" lvl="7" algn="l" rtl="0">
              <a:spcBef>
                <a:spcPts val="0"/>
              </a:spcBef>
              <a:spcAft>
                <a:spcPts val="0"/>
              </a:spcAft>
              <a:buSzPts val="1400"/>
              <a:buNone/>
              <a:defRPr sz="2400" b="1" i="0" u="none" strike="noStrike" cap="none">
                <a:solidFill>
                  <a:schemeClr val="dk1"/>
                </a:solidFill>
                <a:latin typeface="Times"/>
                <a:ea typeface="Times"/>
                <a:cs typeface="Times"/>
                <a:sym typeface="Times"/>
              </a:defRPr>
            </a:lvl8pPr>
            <a:lvl9pPr marR="0" lvl="8" algn="l" rtl="0">
              <a:spcBef>
                <a:spcPts val="0"/>
              </a:spcBef>
              <a:spcAft>
                <a:spcPts val="0"/>
              </a:spcAft>
              <a:buSzPts val="1400"/>
              <a:buNone/>
              <a:defRPr sz="2400" b="1" i="0" u="none" strike="noStrike" cap="none">
                <a:solidFill>
                  <a:schemeClr val="dk1"/>
                </a:solidFill>
                <a:latin typeface="Times"/>
                <a:ea typeface="Times"/>
                <a:cs typeface="Times"/>
                <a:sym typeface="Times"/>
              </a:defRPr>
            </a:lvl9pPr>
          </a:lstStyle>
          <a:p>
            <a:endParaRPr/>
          </a:p>
        </p:txBody>
      </p:sp>
      <p:sp>
        <p:nvSpPr>
          <p:cNvPr id="122" name="Shape 122"/>
          <p:cNvSpPr txBox="1">
            <a:spLocks noGrp="1"/>
          </p:cNvSpPr>
          <p:nvPr>
            <p:ph type="sldNum" idx="12"/>
          </p:nvPr>
        </p:nvSpPr>
        <p:spPr>
          <a:xfrm>
            <a:off x="6553200" y="4686300"/>
            <a:ext cx="1905000" cy="3429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b="0">
                <a:solidFill>
                  <a:schemeClr val="dk1"/>
                </a:solidFill>
                <a:latin typeface="Times"/>
                <a:ea typeface="Times"/>
                <a:cs typeface="Times"/>
                <a:sym typeface="Times"/>
              </a:defRPr>
            </a:lvl1pPr>
            <a:lvl2pPr marL="0" marR="0" lvl="1" indent="0" algn="r" rtl="0">
              <a:spcBef>
                <a:spcPts val="0"/>
              </a:spcBef>
              <a:spcAft>
                <a:spcPts val="0"/>
              </a:spcAft>
              <a:buNone/>
              <a:defRPr sz="1400" b="0">
                <a:solidFill>
                  <a:schemeClr val="dk1"/>
                </a:solidFill>
                <a:latin typeface="Times"/>
                <a:ea typeface="Times"/>
                <a:cs typeface="Times"/>
                <a:sym typeface="Times"/>
              </a:defRPr>
            </a:lvl2pPr>
            <a:lvl3pPr marL="0" marR="0" lvl="2" indent="0" algn="r" rtl="0">
              <a:spcBef>
                <a:spcPts val="0"/>
              </a:spcBef>
              <a:spcAft>
                <a:spcPts val="0"/>
              </a:spcAft>
              <a:buNone/>
              <a:defRPr sz="1400" b="0">
                <a:solidFill>
                  <a:schemeClr val="dk1"/>
                </a:solidFill>
                <a:latin typeface="Times"/>
                <a:ea typeface="Times"/>
                <a:cs typeface="Times"/>
                <a:sym typeface="Times"/>
              </a:defRPr>
            </a:lvl3pPr>
            <a:lvl4pPr marL="0" marR="0" lvl="3" indent="0" algn="r" rtl="0">
              <a:spcBef>
                <a:spcPts val="0"/>
              </a:spcBef>
              <a:spcAft>
                <a:spcPts val="0"/>
              </a:spcAft>
              <a:buNone/>
              <a:defRPr sz="1400" b="0">
                <a:solidFill>
                  <a:schemeClr val="dk1"/>
                </a:solidFill>
                <a:latin typeface="Times"/>
                <a:ea typeface="Times"/>
                <a:cs typeface="Times"/>
                <a:sym typeface="Times"/>
              </a:defRPr>
            </a:lvl4pPr>
            <a:lvl5pPr marL="0" marR="0" lvl="4" indent="0" algn="r" rtl="0">
              <a:spcBef>
                <a:spcPts val="0"/>
              </a:spcBef>
              <a:spcAft>
                <a:spcPts val="0"/>
              </a:spcAft>
              <a:buNone/>
              <a:defRPr sz="1400" b="0">
                <a:solidFill>
                  <a:schemeClr val="dk1"/>
                </a:solidFill>
                <a:latin typeface="Times"/>
                <a:ea typeface="Times"/>
                <a:cs typeface="Times"/>
                <a:sym typeface="Times"/>
              </a:defRPr>
            </a:lvl5pPr>
            <a:lvl6pPr marL="0" marR="0" lvl="5" indent="0" algn="r" rtl="0">
              <a:spcBef>
                <a:spcPts val="0"/>
              </a:spcBef>
              <a:spcAft>
                <a:spcPts val="0"/>
              </a:spcAft>
              <a:buNone/>
              <a:defRPr sz="1400" b="0">
                <a:solidFill>
                  <a:schemeClr val="dk1"/>
                </a:solidFill>
                <a:latin typeface="Times"/>
                <a:ea typeface="Times"/>
                <a:cs typeface="Times"/>
                <a:sym typeface="Times"/>
              </a:defRPr>
            </a:lvl6pPr>
            <a:lvl7pPr marL="0" marR="0" lvl="6" indent="0" algn="r" rtl="0">
              <a:spcBef>
                <a:spcPts val="0"/>
              </a:spcBef>
              <a:spcAft>
                <a:spcPts val="0"/>
              </a:spcAft>
              <a:buNone/>
              <a:defRPr sz="1400" b="0">
                <a:solidFill>
                  <a:schemeClr val="dk1"/>
                </a:solidFill>
                <a:latin typeface="Times"/>
                <a:ea typeface="Times"/>
                <a:cs typeface="Times"/>
                <a:sym typeface="Times"/>
              </a:defRPr>
            </a:lvl7pPr>
            <a:lvl8pPr marL="0" marR="0" lvl="7" indent="0" algn="r" rtl="0">
              <a:spcBef>
                <a:spcPts val="0"/>
              </a:spcBef>
              <a:spcAft>
                <a:spcPts val="0"/>
              </a:spcAft>
              <a:buNone/>
              <a:defRPr sz="1400" b="0">
                <a:solidFill>
                  <a:schemeClr val="dk1"/>
                </a:solidFill>
                <a:latin typeface="Times"/>
                <a:ea typeface="Times"/>
                <a:cs typeface="Times"/>
                <a:sym typeface="Times"/>
              </a:defRPr>
            </a:lvl8pPr>
            <a:lvl9pPr marL="0" marR="0" lvl="8" indent="0" algn="r" rtl="0">
              <a:spcBef>
                <a:spcPts val="0"/>
              </a:spcBef>
              <a:spcAft>
                <a:spcPts val="0"/>
              </a:spcAft>
              <a:buNone/>
              <a:defRPr sz="1400" b="0">
                <a:solidFill>
                  <a:schemeClr val="dk1"/>
                </a:solidFill>
                <a:latin typeface="Times"/>
                <a:ea typeface="Times"/>
                <a:cs typeface="Times"/>
                <a:sym typeface="Times"/>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23"/>
        <p:cNvGrpSpPr/>
        <p:nvPr/>
      </p:nvGrpSpPr>
      <p:grpSpPr>
        <a:xfrm>
          <a:off x="0" y="0"/>
          <a:ext cx="0" cy="0"/>
          <a:chOff x="0" y="0"/>
          <a:chExt cx="0" cy="0"/>
        </a:xfrm>
      </p:grpSpPr>
      <p:sp>
        <p:nvSpPr>
          <p:cNvPr id="124" name="Shape 124"/>
          <p:cNvSpPr txBox="1">
            <a:spLocks noGrp="1"/>
          </p:cNvSpPr>
          <p:nvPr>
            <p:ph type="title"/>
          </p:nvPr>
        </p:nvSpPr>
        <p:spPr>
          <a:xfrm>
            <a:off x="685800" y="457200"/>
            <a:ext cx="7772400" cy="85725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4400" b="0" i="0" u="none" strike="noStrike" cap="none">
                <a:solidFill>
                  <a:schemeClr val="dk2"/>
                </a:solidFill>
                <a:latin typeface="Times"/>
                <a:ea typeface="Times"/>
                <a:cs typeface="Times"/>
                <a:sym typeface="Times"/>
              </a:defRPr>
            </a:lvl1pPr>
            <a:lvl2pPr marR="0" lvl="1" algn="ctr" rtl="0">
              <a:spcBef>
                <a:spcPts val="0"/>
              </a:spcBef>
              <a:spcAft>
                <a:spcPts val="0"/>
              </a:spcAft>
              <a:buSzPts val="1400"/>
              <a:buNone/>
              <a:defRPr sz="4400" b="0" i="0" u="none" strike="noStrike" cap="none">
                <a:solidFill>
                  <a:schemeClr val="dk2"/>
                </a:solidFill>
                <a:latin typeface="Times"/>
                <a:ea typeface="Times"/>
                <a:cs typeface="Times"/>
                <a:sym typeface="Times"/>
              </a:defRPr>
            </a:lvl2pPr>
            <a:lvl3pPr marR="0" lvl="2" algn="ctr" rtl="0">
              <a:spcBef>
                <a:spcPts val="0"/>
              </a:spcBef>
              <a:spcAft>
                <a:spcPts val="0"/>
              </a:spcAft>
              <a:buSzPts val="1400"/>
              <a:buNone/>
              <a:defRPr sz="4400" b="0" i="0" u="none" strike="noStrike" cap="none">
                <a:solidFill>
                  <a:schemeClr val="dk2"/>
                </a:solidFill>
                <a:latin typeface="Times"/>
                <a:ea typeface="Times"/>
                <a:cs typeface="Times"/>
                <a:sym typeface="Times"/>
              </a:defRPr>
            </a:lvl3pPr>
            <a:lvl4pPr marR="0" lvl="3" algn="ctr" rtl="0">
              <a:spcBef>
                <a:spcPts val="0"/>
              </a:spcBef>
              <a:spcAft>
                <a:spcPts val="0"/>
              </a:spcAft>
              <a:buSzPts val="1400"/>
              <a:buNone/>
              <a:defRPr sz="4400" b="0" i="0" u="none" strike="noStrike" cap="none">
                <a:solidFill>
                  <a:schemeClr val="dk2"/>
                </a:solidFill>
                <a:latin typeface="Times"/>
                <a:ea typeface="Times"/>
                <a:cs typeface="Times"/>
                <a:sym typeface="Times"/>
              </a:defRPr>
            </a:lvl4pPr>
            <a:lvl5pPr marR="0" lvl="4" algn="ctr" rtl="0">
              <a:spcBef>
                <a:spcPts val="0"/>
              </a:spcBef>
              <a:spcAft>
                <a:spcPts val="0"/>
              </a:spcAft>
              <a:buSzPts val="1400"/>
              <a:buNone/>
              <a:defRPr sz="4400" b="0" i="0" u="none" strike="noStrike" cap="none">
                <a:solidFill>
                  <a:schemeClr val="dk2"/>
                </a:solidFill>
                <a:latin typeface="Times"/>
                <a:ea typeface="Times"/>
                <a:cs typeface="Times"/>
                <a:sym typeface="Times"/>
              </a:defRPr>
            </a:lvl5pPr>
            <a:lvl6pPr marR="0" lvl="5" algn="ctr" rtl="0">
              <a:spcBef>
                <a:spcPts val="0"/>
              </a:spcBef>
              <a:spcAft>
                <a:spcPts val="0"/>
              </a:spcAft>
              <a:buSzPts val="1400"/>
              <a:buNone/>
              <a:defRPr sz="4400" b="0" i="0" u="none" strike="noStrike" cap="none">
                <a:solidFill>
                  <a:schemeClr val="dk2"/>
                </a:solidFill>
                <a:latin typeface="Times"/>
                <a:ea typeface="Times"/>
                <a:cs typeface="Times"/>
                <a:sym typeface="Times"/>
              </a:defRPr>
            </a:lvl6pPr>
            <a:lvl7pPr marR="0" lvl="6" algn="ctr" rtl="0">
              <a:spcBef>
                <a:spcPts val="0"/>
              </a:spcBef>
              <a:spcAft>
                <a:spcPts val="0"/>
              </a:spcAft>
              <a:buSzPts val="1400"/>
              <a:buNone/>
              <a:defRPr sz="4400" b="0" i="0" u="none" strike="noStrike" cap="none">
                <a:solidFill>
                  <a:schemeClr val="dk2"/>
                </a:solidFill>
                <a:latin typeface="Times"/>
                <a:ea typeface="Times"/>
                <a:cs typeface="Times"/>
                <a:sym typeface="Times"/>
              </a:defRPr>
            </a:lvl7pPr>
            <a:lvl8pPr marR="0" lvl="7" algn="ctr" rtl="0">
              <a:spcBef>
                <a:spcPts val="0"/>
              </a:spcBef>
              <a:spcAft>
                <a:spcPts val="0"/>
              </a:spcAft>
              <a:buSzPts val="1400"/>
              <a:buNone/>
              <a:defRPr sz="4400" b="0" i="0" u="none" strike="noStrike" cap="none">
                <a:solidFill>
                  <a:schemeClr val="dk2"/>
                </a:solidFill>
                <a:latin typeface="Times"/>
                <a:ea typeface="Times"/>
                <a:cs typeface="Times"/>
                <a:sym typeface="Times"/>
              </a:defRPr>
            </a:lvl8pPr>
            <a:lvl9pPr marR="0" lvl="8" algn="ctr" rtl="0">
              <a:spcBef>
                <a:spcPts val="0"/>
              </a:spcBef>
              <a:spcAft>
                <a:spcPts val="0"/>
              </a:spcAft>
              <a:buSzPts val="1400"/>
              <a:buNone/>
              <a:defRPr sz="4400" b="0" i="0" u="none" strike="noStrike" cap="none">
                <a:solidFill>
                  <a:schemeClr val="dk2"/>
                </a:solidFill>
                <a:latin typeface="Times"/>
                <a:ea typeface="Times"/>
                <a:cs typeface="Times"/>
                <a:sym typeface="Times"/>
              </a:defRPr>
            </a:lvl9pPr>
          </a:lstStyle>
          <a:p>
            <a:endParaRPr/>
          </a:p>
        </p:txBody>
      </p:sp>
      <p:sp>
        <p:nvSpPr>
          <p:cNvPr id="125" name="Shape 125"/>
          <p:cNvSpPr txBox="1">
            <a:spLocks noGrp="1"/>
          </p:cNvSpPr>
          <p:nvPr>
            <p:ph type="body" idx="1"/>
          </p:nvPr>
        </p:nvSpPr>
        <p:spPr>
          <a:xfrm rot="5400000">
            <a:off x="3028950" y="-857250"/>
            <a:ext cx="3086100" cy="7772400"/>
          </a:xfrm>
          <a:prstGeom prst="rect">
            <a:avLst/>
          </a:prstGeom>
          <a:noFill/>
          <a:ln>
            <a:noFill/>
          </a:ln>
        </p:spPr>
        <p:txBody>
          <a:bodyPr spcFirstLastPara="1" wrap="square" lIns="91425" tIns="91425" rIns="91425" bIns="91425" anchor="t" anchorCtr="0"/>
          <a:lstStyle>
            <a:lvl1pPr marL="457200" marR="0" lvl="0" indent="-431800" algn="l" rtl="0">
              <a:spcBef>
                <a:spcPts val="640"/>
              </a:spcBef>
              <a:spcAft>
                <a:spcPts val="0"/>
              </a:spcAft>
              <a:buClr>
                <a:schemeClr val="dk1"/>
              </a:buClr>
              <a:buSzPts val="3200"/>
              <a:buFont typeface="Times"/>
              <a:buChar char="•"/>
              <a:defRPr sz="3200" b="0" i="0" u="none" strike="noStrike" cap="none">
                <a:solidFill>
                  <a:schemeClr val="dk1"/>
                </a:solidFill>
                <a:latin typeface="Times"/>
                <a:ea typeface="Times"/>
                <a:cs typeface="Times"/>
                <a:sym typeface="Times"/>
              </a:defRPr>
            </a:lvl1pPr>
            <a:lvl2pPr marL="914400" marR="0" lvl="1" indent="-406400" algn="l" rtl="0">
              <a:spcBef>
                <a:spcPts val="560"/>
              </a:spcBef>
              <a:spcAft>
                <a:spcPts val="0"/>
              </a:spcAft>
              <a:buClr>
                <a:schemeClr val="dk1"/>
              </a:buClr>
              <a:buSzPts val="2800"/>
              <a:buFont typeface="Times"/>
              <a:buChar char="–"/>
              <a:defRPr sz="2800" b="0" i="0" u="none" strike="noStrike" cap="none">
                <a:solidFill>
                  <a:schemeClr val="dk1"/>
                </a:solidFill>
                <a:latin typeface="Times"/>
                <a:ea typeface="Times"/>
                <a:cs typeface="Times"/>
                <a:sym typeface="Times"/>
              </a:defRPr>
            </a:lvl2pPr>
            <a:lvl3pPr marL="1371600" marR="0" lvl="2" indent="-381000" algn="l" rtl="0">
              <a:spcBef>
                <a:spcPts val="480"/>
              </a:spcBef>
              <a:spcAft>
                <a:spcPts val="0"/>
              </a:spcAft>
              <a:buClr>
                <a:schemeClr val="dk1"/>
              </a:buClr>
              <a:buSzPts val="2400"/>
              <a:buFont typeface="Times"/>
              <a:buChar char="•"/>
              <a:defRPr sz="2400" b="0" i="0" u="none" strike="noStrike" cap="none">
                <a:solidFill>
                  <a:schemeClr val="dk1"/>
                </a:solidFill>
                <a:latin typeface="Times"/>
                <a:ea typeface="Times"/>
                <a:cs typeface="Times"/>
                <a:sym typeface="Times"/>
              </a:defRPr>
            </a:lvl3pPr>
            <a:lvl4pPr marL="1828800" marR="0" lvl="3"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4pPr>
            <a:lvl5pPr marL="2286000" marR="0" lvl="4"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5pPr>
            <a:lvl6pPr marL="2743200" marR="0" lvl="5"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6pPr>
            <a:lvl7pPr marL="3200400" marR="0" lvl="6"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7pPr>
            <a:lvl8pPr marL="3657600" marR="0" lvl="7"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8pPr>
            <a:lvl9pPr marL="4114800" marR="0" lvl="8"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9pPr>
          </a:lstStyle>
          <a:p>
            <a:endParaRPr/>
          </a:p>
        </p:txBody>
      </p:sp>
      <p:sp>
        <p:nvSpPr>
          <p:cNvPr id="126" name="Shape 126"/>
          <p:cNvSpPr txBox="1">
            <a:spLocks noGrp="1"/>
          </p:cNvSpPr>
          <p:nvPr>
            <p:ph type="dt" idx="10"/>
          </p:nvPr>
        </p:nvSpPr>
        <p:spPr>
          <a:xfrm>
            <a:off x="685800" y="4686300"/>
            <a:ext cx="1905000" cy="342900"/>
          </a:xfrm>
          <a:prstGeom prst="rect">
            <a:avLst/>
          </a:prstGeom>
          <a:noFill/>
          <a:ln>
            <a:noFill/>
          </a:ln>
        </p:spPr>
        <p:txBody>
          <a:bodyPr spcFirstLastPara="1" wrap="square" lIns="91425" tIns="91425" rIns="91425" bIns="91425" anchor="t" anchorCtr="0"/>
          <a:lstStyle>
            <a:lvl1pPr marR="0" lvl="0" algn="l" rtl="0">
              <a:spcBef>
                <a:spcPts val="0"/>
              </a:spcBef>
              <a:spcAft>
                <a:spcPts val="0"/>
              </a:spcAft>
              <a:buSzPts val="1400"/>
              <a:buNone/>
              <a:defRPr sz="1400" b="0">
                <a:solidFill>
                  <a:schemeClr val="dk1"/>
                </a:solidFill>
                <a:latin typeface="Times"/>
                <a:ea typeface="Times"/>
                <a:cs typeface="Times"/>
                <a:sym typeface="Times"/>
              </a:defRPr>
            </a:lvl1pPr>
            <a:lvl2pPr marR="0" lvl="1" algn="l" rtl="0">
              <a:spcBef>
                <a:spcPts val="0"/>
              </a:spcBef>
              <a:spcAft>
                <a:spcPts val="0"/>
              </a:spcAft>
              <a:buSzPts val="1400"/>
              <a:buNone/>
              <a:defRPr sz="2400" b="1" i="0" u="none" strike="noStrike" cap="none">
                <a:solidFill>
                  <a:schemeClr val="dk1"/>
                </a:solidFill>
                <a:latin typeface="Times"/>
                <a:ea typeface="Times"/>
                <a:cs typeface="Times"/>
                <a:sym typeface="Times"/>
              </a:defRPr>
            </a:lvl2pPr>
            <a:lvl3pPr marR="0" lvl="2" algn="l" rtl="0">
              <a:spcBef>
                <a:spcPts val="0"/>
              </a:spcBef>
              <a:spcAft>
                <a:spcPts val="0"/>
              </a:spcAft>
              <a:buSzPts val="1400"/>
              <a:buNone/>
              <a:defRPr sz="2400" b="1" i="0" u="none" strike="noStrike" cap="none">
                <a:solidFill>
                  <a:schemeClr val="dk1"/>
                </a:solidFill>
                <a:latin typeface="Times"/>
                <a:ea typeface="Times"/>
                <a:cs typeface="Times"/>
                <a:sym typeface="Times"/>
              </a:defRPr>
            </a:lvl3pPr>
            <a:lvl4pPr marR="0" lvl="3" algn="l" rtl="0">
              <a:spcBef>
                <a:spcPts val="0"/>
              </a:spcBef>
              <a:spcAft>
                <a:spcPts val="0"/>
              </a:spcAft>
              <a:buSzPts val="1400"/>
              <a:buNone/>
              <a:defRPr sz="2400" b="1" i="0" u="none" strike="noStrike" cap="none">
                <a:solidFill>
                  <a:schemeClr val="dk1"/>
                </a:solidFill>
                <a:latin typeface="Times"/>
                <a:ea typeface="Times"/>
                <a:cs typeface="Times"/>
                <a:sym typeface="Times"/>
              </a:defRPr>
            </a:lvl4pPr>
            <a:lvl5pPr marR="0" lvl="4" algn="l" rtl="0">
              <a:spcBef>
                <a:spcPts val="0"/>
              </a:spcBef>
              <a:spcAft>
                <a:spcPts val="0"/>
              </a:spcAft>
              <a:buSzPts val="1400"/>
              <a:buNone/>
              <a:defRPr sz="2400" b="1" i="0" u="none" strike="noStrike" cap="none">
                <a:solidFill>
                  <a:schemeClr val="dk1"/>
                </a:solidFill>
                <a:latin typeface="Times"/>
                <a:ea typeface="Times"/>
                <a:cs typeface="Times"/>
                <a:sym typeface="Times"/>
              </a:defRPr>
            </a:lvl5pPr>
            <a:lvl6pPr marR="0" lvl="5" algn="l" rtl="0">
              <a:spcBef>
                <a:spcPts val="0"/>
              </a:spcBef>
              <a:spcAft>
                <a:spcPts val="0"/>
              </a:spcAft>
              <a:buSzPts val="1400"/>
              <a:buNone/>
              <a:defRPr sz="2400" b="1" i="0" u="none" strike="noStrike" cap="none">
                <a:solidFill>
                  <a:schemeClr val="dk1"/>
                </a:solidFill>
                <a:latin typeface="Times"/>
                <a:ea typeface="Times"/>
                <a:cs typeface="Times"/>
                <a:sym typeface="Times"/>
              </a:defRPr>
            </a:lvl6pPr>
            <a:lvl7pPr marR="0" lvl="6" algn="l" rtl="0">
              <a:spcBef>
                <a:spcPts val="0"/>
              </a:spcBef>
              <a:spcAft>
                <a:spcPts val="0"/>
              </a:spcAft>
              <a:buSzPts val="1400"/>
              <a:buNone/>
              <a:defRPr sz="2400" b="1" i="0" u="none" strike="noStrike" cap="none">
                <a:solidFill>
                  <a:schemeClr val="dk1"/>
                </a:solidFill>
                <a:latin typeface="Times"/>
                <a:ea typeface="Times"/>
                <a:cs typeface="Times"/>
                <a:sym typeface="Times"/>
              </a:defRPr>
            </a:lvl7pPr>
            <a:lvl8pPr marR="0" lvl="7" algn="l" rtl="0">
              <a:spcBef>
                <a:spcPts val="0"/>
              </a:spcBef>
              <a:spcAft>
                <a:spcPts val="0"/>
              </a:spcAft>
              <a:buSzPts val="1400"/>
              <a:buNone/>
              <a:defRPr sz="2400" b="1" i="0" u="none" strike="noStrike" cap="none">
                <a:solidFill>
                  <a:schemeClr val="dk1"/>
                </a:solidFill>
                <a:latin typeface="Times"/>
                <a:ea typeface="Times"/>
                <a:cs typeface="Times"/>
                <a:sym typeface="Times"/>
              </a:defRPr>
            </a:lvl8pPr>
            <a:lvl9pPr marR="0" lvl="8" algn="l" rtl="0">
              <a:spcBef>
                <a:spcPts val="0"/>
              </a:spcBef>
              <a:spcAft>
                <a:spcPts val="0"/>
              </a:spcAft>
              <a:buSzPts val="1400"/>
              <a:buNone/>
              <a:defRPr sz="2400" b="1" i="0" u="none" strike="noStrike" cap="none">
                <a:solidFill>
                  <a:schemeClr val="dk1"/>
                </a:solidFill>
                <a:latin typeface="Times"/>
                <a:ea typeface="Times"/>
                <a:cs typeface="Times"/>
                <a:sym typeface="Times"/>
              </a:defRPr>
            </a:lvl9pPr>
          </a:lstStyle>
          <a:p>
            <a:endParaRPr/>
          </a:p>
        </p:txBody>
      </p:sp>
      <p:sp>
        <p:nvSpPr>
          <p:cNvPr id="127" name="Shape 127"/>
          <p:cNvSpPr txBox="1">
            <a:spLocks noGrp="1"/>
          </p:cNvSpPr>
          <p:nvPr>
            <p:ph type="ftr" idx="11"/>
          </p:nvPr>
        </p:nvSpPr>
        <p:spPr>
          <a:xfrm>
            <a:off x="3124200" y="4686300"/>
            <a:ext cx="2895600" cy="342900"/>
          </a:xfrm>
          <a:prstGeom prst="rect">
            <a:avLst/>
          </a:prstGeom>
          <a:noFill/>
          <a:ln>
            <a:noFill/>
          </a:ln>
        </p:spPr>
        <p:txBody>
          <a:bodyPr spcFirstLastPara="1" wrap="square" lIns="91425" tIns="91425" rIns="91425" bIns="91425" anchor="t" anchorCtr="0"/>
          <a:lstStyle>
            <a:lvl1pPr marR="0" lvl="0" algn="ctr" rtl="0">
              <a:spcBef>
                <a:spcPts val="0"/>
              </a:spcBef>
              <a:spcAft>
                <a:spcPts val="0"/>
              </a:spcAft>
              <a:buSzPts val="1400"/>
              <a:buNone/>
              <a:defRPr sz="1400" b="0">
                <a:solidFill>
                  <a:schemeClr val="dk1"/>
                </a:solidFill>
                <a:latin typeface="Times"/>
                <a:ea typeface="Times"/>
                <a:cs typeface="Times"/>
                <a:sym typeface="Times"/>
              </a:defRPr>
            </a:lvl1pPr>
            <a:lvl2pPr marR="0" lvl="1" algn="l" rtl="0">
              <a:spcBef>
                <a:spcPts val="0"/>
              </a:spcBef>
              <a:spcAft>
                <a:spcPts val="0"/>
              </a:spcAft>
              <a:buSzPts val="1400"/>
              <a:buNone/>
              <a:defRPr sz="2400" b="1" i="0" u="none" strike="noStrike" cap="none">
                <a:solidFill>
                  <a:schemeClr val="dk1"/>
                </a:solidFill>
                <a:latin typeface="Times"/>
                <a:ea typeface="Times"/>
                <a:cs typeface="Times"/>
                <a:sym typeface="Times"/>
              </a:defRPr>
            </a:lvl2pPr>
            <a:lvl3pPr marR="0" lvl="2" algn="l" rtl="0">
              <a:spcBef>
                <a:spcPts val="0"/>
              </a:spcBef>
              <a:spcAft>
                <a:spcPts val="0"/>
              </a:spcAft>
              <a:buSzPts val="1400"/>
              <a:buNone/>
              <a:defRPr sz="2400" b="1" i="0" u="none" strike="noStrike" cap="none">
                <a:solidFill>
                  <a:schemeClr val="dk1"/>
                </a:solidFill>
                <a:latin typeface="Times"/>
                <a:ea typeface="Times"/>
                <a:cs typeface="Times"/>
                <a:sym typeface="Times"/>
              </a:defRPr>
            </a:lvl3pPr>
            <a:lvl4pPr marR="0" lvl="3" algn="l" rtl="0">
              <a:spcBef>
                <a:spcPts val="0"/>
              </a:spcBef>
              <a:spcAft>
                <a:spcPts val="0"/>
              </a:spcAft>
              <a:buSzPts val="1400"/>
              <a:buNone/>
              <a:defRPr sz="2400" b="1" i="0" u="none" strike="noStrike" cap="none">
                <a:solidFill>
                  <a:schemeClr val="dk1"/>
                </a:solidFill>
                <a:latin typeface="Times"/>
                <a:ea typeface="Times"/>
                <a:cs typeface="Times"/>
                <a:sym typeface="Times"/>
              </a:defRPr>
            </a:lvl4pPr>
            <a:lvl5pPr marR="0" lvl="4" algn="l" rtl="0">
              <a:spcBef>
                <a:spcPts val="0"/>
              </a:spcBef>
              <a:spcAft>
                <a:spcPts val="0"/>
              </a:spcAft>
              <a:buSzPts val="1400"/>
              <a:buNone/>
              <a:defRPr sz="2400" b="1" i="0" u="none" strike="noStrike" cap="none">
                <a:solidFill>
                  <a:schemeClr val="dk1"/>
                </a:solidFill>
                <a:latin typeface="Times"/>
                <a:ea typeface="Times"/>
                <a:cs typeface="Times"/>
                <a:sym typeface="Times"/>
              </a:defRPr>
            </a:lvl5pPr>
            <a:lvl6pPr marR="0" lvl="5" algn="l" rtl="0">
              <a:spcBef>
                <a:spcPts val="0"/>
              </a:spcBef>
              <a:spcAft>
                <a:spcPts val="0"/>
              </a:spcAft>
              <a:buSzPts val="1400"/>
              <a:buNone/>
              <a:defRPr sz="2400" b="1" i="0" u="none" strike="noStrike" cap="none">
                <a:solidFill>
                  <a:schemeClr val="dk1"/>
                </a:solidFill>
                <a:latin typeface="Times"/>
                <a:ea typeface="Times"/>
                <a:cs typeface="Times"/>
                <a:sym typeface="Times"/>
              </a:defRPr>
            </a:lvl6pPr>
            <a:lvl7pPr marR="0" lvl="6" algn="l" rtl="0">
              <a:spcBef>
                <a:spcPts val="0"/>
              </a:spcBef>
              <a:spcAft>
                <a:spcPts val="0"/>
              </a:spcAft>
              <a:buSzPts val="1400"/>
              <a:buNone/>
              <a:defRPr sz="2400" b="1" i="0" u="none" strike="noStrike" cap="none">
                <a:solidFill>
                  <a:schemeClr val="dk1"/>
                </a:solidFill>
                <a:latin typeface="Times"/>
                <a:ea typeface="Times"/>
                <a:cs typeface="Times"/>
                <a:sym typeface="Times"/>
              </a:defRPr>
            </a:lvl7pPr>
            <a:lvl8pPr marR="0" lvl="7" algn="l" rtl="0">
              <a:spcBef>
                <a:spcPts val="0"/>
              </a:spcBef>
              <a:spcAft>
                <a:spcPts val="0"/>
              </a:spcAft>
              <a:buSzPts val="1400"/>
              <a:buNone/>
              <a:defRPr sz="2400" b="1" i="0" u="none" strike="noStrike" cap="none">
                <a:solidFill>
                  <a:schemeClr val="dk1"/>
                </a:solidFill>
                <a:latin typeface="Times"/>
                <a:ea typeface="Times"/>
                <a:cs typeface="Times"/>
                <a:sym typeface="Times"/>
              </a:defRPr>
            </a:lvl8pPr>
            <a:lvl9pPr marR="0" lvl="8" algn="l" rtl="0">
              <a:spcBef>
                <a:spcPts val="0"/>
              </a:spcBef>
              <a:spcAft>
                <a:spcPts val="0"/>
              </a:spcAft>
              <a:buSzPts val="1400"/>
              <a:buNone/>
              <a:defRPr sz="2400" b="1" i="0" u="none" strike="noStrike" cap="none">
                <a:solidFill>
                  <a:schemeClr val="dk1"/>
                </a:solidFill>
                <a:latin typeface="Times"/>
                <a:ea typeface="Times"/>
                <a:cs typeface="Times"/>
                <a:sym typeface="Times"/>
              </a:defRPr>
            </a:lvl9pPr>
          </a:lstStyle>
          <a:p>
            <a:endParaRPr/>
          </a:p>
        </p:txBody>
      </p:sp>
      <p:sp>
        <p:nvSpPr>
          <p:cNvPr id="128" name="Shape 128"/>
          <p:cNvSpPr txBox="1">
            <a:spLocks noGrp="1"/>
          </p:cNvSpPr>
          <p:nvPr>
            <p:ph type="sldNum" idx="12"/>
          </p:nvPr>
        </p:nvSpPr>
        <p:spPr>
          <a:xfrm>
            <a:off x="6553200" y="4686300"/>
            <a:ext cx="1905000" cy="3429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b="0">
                <a:solidFill>
                  <a:schemeClr val="dk1"/>
                </a:solidFill>
                <a:latin typeface="Times"/>
                <a:ea typeface="Times"/>
                <a:cs typeface="Times"/>
                <a:sym typeface="Times"/>
              </a:defRPr>
            </a:lvl1pPr>
            <a:lvl2pPr marL="0" marR="0" lvl="1" indent="0" algn="r" rtl="0">
              <a:spcBef>
                <a:spcPts val="0"/>
              </a:spcBef>
              <a:spcAft>
                <a:spcPts val="0"/>
              </a:spcAft>
              <a:buNone/>
              <a:defRPr sz="1400" b="0">
                <a:solidFill>
                  <a:schemeClr val="dk1"/>
                </a:solidFill>
                <a:latin typeface="Times"/>
                <a:ea typeface="Times"/>
                <a:cs typeface="Times"/>
                <a:sym typeface="Times"/>
              </a:defRPr>
            </a:lvl2pPr>
            <a:lvl3pPr marL="0" marR="0" lvl="2" indent="0" algn="r" rtl="0">
              <a:spcBef>
                <a:spcPts val="0"/>
              </a:spcBef>
              <a:spcAft>
                <a:spcPts val="0"/>
              </a:spcAft>
              <a:buNone/>
              <a:defRPr sz="1400" b="0">
                <a:solidFill>
                  <a:schemeClr val="dk1"/>
                </a:solidFill>
                <a:latin typeface="Times"/>
                <a:ea typeface="Times"/>
                <a:cs typeface="Times"/>
                <a:sym typeface="Times"/>
              </a:defRPr>
            </a:lvl3pPr>
            <a:lvl4pPr marL="0" marR="0" lvl="3" indent="0" algn="r" rtl="0">
              <a:spcBef>
                <a:spcPts val="0"/>
              </a:spcBef>
              <a:spcAft>
                <a:spcPts val="0"/>
              </a:spcAft>
              <a:buNone/>
              <a:defRPr sz="1400" b="0">
                <a:solidFill>
                  <a:schemeClr val="dk1"/>
                </a:solidFill>
                <a:latin typeface="Times"/>
                <a:ea typeface="Times"/>
                <a:cs typeface="Times"/>
                <a:sym typeface="Times"/>
              </a:defRPr>
            </a:lvl4pPr>
            <a:lvl5pPr marL="0" marR="0" lvl="4" indent="0" algn="r" rtl="0">
              <a:spcBef>
                <a:spcPts val="0"/>
              </a:spcBef>
              <a:spcAft>
                <a:spcPts val="0"/>
              </a:spcAft>
              <a:buNone/>
              <a:defRPr sz="1400" b="0">
                <a:solidFill>
                  <a:schemeClr val="dk1"/>
                </a:solidFill>
                <a:latin typeface="Times"/>
                <a:ea typeface="Times"/>
                <a:cs typeface="Times"/>
                <a:sym typeface="Times"/>
              </a:defRPr>
            </a:lvl5pPr>
            <a:lvl6pPr marL="0" marR="0" lvl="5" indent="0" algn="r" rtl="0">
              <a:spcBef>
                <a:spcPts val="0"/>
              </a:spcBef>
              <a:spcAft>
                <a:spcPts val="0"/>
              </a:spcAft>
              <a:buNone/>
              <a:defRPr sz="1400" b="0">
                <a:solidFill>
                  <a:schemeClr val="dk1"/>
                </a:solidFill>
                <a:latin typeface="Times"/>
                <a:ea typeface="Times"/>
                <a:cs typeface="Times"/>
                <a:sym typeface="Times"/>
              </a:defRPr>
            </a:lvl6pPr>
            <a:lvl7pPr marL="0" marR="0" lvl="6" indent="0" algn="r" rtl="0">
              <a:spcBef>
                <a:spcPts val="0"/>
              </a:spcBef>
              <a:spcAft>
                <a:spcPts val="0"/>
              </a:spcAft>
              <a:buNone/>
              <a:defRPr sz="1400" b="0">
                <a:solidFill>
                  <a:schemeClr val="dk1"/>
                </a:solidFill>
                <a:latin typeface="Times"/>
                <a:ea typeface="Times"/>
                <a:cs typeface="Times"/>
                <a:sym typeface="Times"/>
              </a:defRPr>
            </a:lvl7pPr>
            <a:lvl8pPr marL="0" marR="0" lvl="7" indent="0" algn="r" rtl="0">
              <a:spcBef>
                <a:spcPts val="0"/>
              </a:spcBef>
              <a:spcAft>
                <a:spcPts val="0"/>
              </a:spcAft>
              <a:buNone/>
              <a:defRPr sz="1400" b="0">
                <a:solidFill>
                  <a:schemeClr val="dk1"/>
                </a:solidFill>
                <a:latin typeface="Times"/>
                <a:ea typeface="Times"/>
                <a:cs typeface="Times"/>
                <a:sym typeface="Times"/>
              </a:defRPr>
            </a:lvl8pPr>
            <a:lvl9pPr marL="0" marR="0" lvl="8" indent="0" algn="r" rtl="0">
              <a:spcBef>
                <a:spcPts val="0"/>
              </a:spcBef>
              <a:spcAft>
                <a:spcPts val="0"/>
              </a:spcAft>
              <a:buNone/>
              <a:defRPr sz="1400" b="0">
                <a:solidFill>
                  <a:schemeClr val="dk1"/>
                </a:solidFill>
                <a:latin typeface="Times"/>
                <a:ea typeface="Times"/>
                <a:cs typeface="Times"/>
                <a:sym typeface="Times"/>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29"/>
        <p:cNvGrpSpPr/>
        <p:nvPr/>
      </p:nvGrpSpPr>
      <p:grpSpPr>
        <a:xfrm>
          <a:off x="0" y="0"/>
          <a:ext cx="0" cy="0"/>
          <a:chOff x="0" y="0"/>
          <a:chExt cx="0" cy="0"/>
        </a:xfrm>
      </p:grpSpPr>
      <p:sp>
        <p:nvSpPr>
          <p:cNvPr id="130" name="Shape 130"/>
          <p:cNvSpPr txBox="1">
            <a:spLocks noGrp="1"/>
          </p:cNvSpPr>
          <p:nvPr>
            <p:ph type="title"/>
          </p:nvPr>
        </p:nvSpPr>
        <p:spPr>
          <a:xfrm rot="5400000">
            <a:off x="5429250" y="1543050"/>
            <a:ext cx="4114800" cy="19431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4400" b="0" i="0" u="none" strike="noStrike" cap="none">
                <a:solidFill>
                  <a:schemeClr val="dk2"/>
                </a:solidFill>
                <a:latin typeface="Times"/>
                <a:ea typeface="Times"/>
                <a:cs typeface="Times"/>
                <a:sym typeface="Times"/>
              </a:defRPr>
            </a:lvl1pPr>
            <a:lvl2pPr marR="0" lvl="1" algn="ctr" rtl="0">
              <a:spcBef>
                <a:spcPts val="0"/>
              </a:spcBef>
              <a:spcAft>
                <a:spcPts val="0"/>
              </a:spcAft>
              <a:buSzPts val="1400"/>
              <a:buNone/>
              <a:defRPr sz="4400" b="0" i="0" u="none" strike="noStrike" cap="none">
                <a:solidFill>
                  <a:schemeClr val="dk2"/>
                </a:solidFill>
                <a:latin typeface="Times"/>
                <a:ea typeface="Times"/>
                <a:cs typeface="Times"/>
                <a:sym typeface="Times"/>
              </a:defRPr>
            </a:lvl2pPr>
            <a:lvl3pPr marR="0" lvl="2" algn="ctr" rtl="0">
              <a:spcBef>
                <a:spcPts val="0"/>
              </a:spcBef>
              <a:spcAft>
                <a:spcPts val="0"/>
              </a:spcAft>
              <a:buSzPts val="1400"/>
              <a:buNone/>
              <a:defRPr sz="4400" b="0" i="0" u="none" strike="noStrike" cap="none">
                <a:solidFill>
                  <a:schemeClr val="dk2"/>
                </a:solidFill>
                <a:latin typeface="Times"/>
                <a:ea typeface="Times"/>
                <a:cs typeface="Times"/>
                <a:sym typeface="Times"/>
              </a:defRPr>
            </a:lvl3pPr>
            <a:lvl4pPr marR="0" lvl="3" algn="ctr" rtl="0">
              <a:spcBef>
                <a:spcPts val="0"/>
              </a:spcBef>
              <a:spcAft>
                <a:spcPts val="0"/>
              </a:spcAft>
              <a:buSzPts val="1400"/>
              <a:buNone/>
              <a:defRPr sz="4400" b="0" i="0" u="none" strike="noStrike" cap="none">
                <a:solidFill>
                  <a:schemeClr val="dk2"/>
                </a:solidFill>
                <a:latin typeface="Times"/>
                <a:ea typeface="Times"/>
                <a:cs typeface="Times"/>
                <a:sym typeface="Times"/>
              </a:defRPr>
            </a:lvl4pPr>
            <a:lvl5pPr marR="0" lvl="4" algn="ctr" rtl="0">
              <a:spcBef>
                <a:spcPts val="0"/>
              </a:spcBef>
              <a:spcAft>
                <a:spcPts val="0"/>
              </a:spcAft>
              <a:buSzPts val="1400"/>
              <a:buNone/>
              <a:defRPr sz="4400" b="0" i="0" u="none" strike="noStrike" cap="none">
                <a:solidFill>
                  <a:schemeClr val="dk2"/>
                </a:solidFill>
                <a:latin typeface="Times"/>
                <a:ea typeface="Times"/>
                <a:cs typeface="Times"/>
                <a:sym typeface="Times"/>
              </a:defRPr>
            </a:lvl5pPr>
            <a:lvl6pPr marR="0" lvl="5" algn="ctr" rtl="0">
              <a:spcBef>
                <a:spcPts val="0"/>
              </a:spcBef>
              <a:spcAft>
                <a:spcPts val="0"/>
              </a:spcAft>
              <a:buSzPts val="1400"/>
              <a:buNone/>
              <a:defRPr sz="4400" b="0" i="0" u="none" strike="noStrike" cap="none">
                <a:solidFill>
                  <a:schemeClr val="dk2"/>
                </a:solidFill>
                <a:latin typeface="Times"/>
                <a:ea typeface="Times"/>
                <a:cs typeface="Times"/>
                <a:sym typeface="Times"/>
              </a:defRPr>
            </a:lvl6pPr>
            <a:lvl7pPr marR="0" lvl="6" algn="ctr" rtl="0">
              <a:spcBef>
                <a:spcPts val="0"/>
              </a:spcBef>
              <a:spcAft>
                <a:spcPts val="0"/>
              </a:spcAft>
              <a:buSzPts val="1400"/>
              <a:buNone/>
              <a:defRPr sz="4400" b="0" i="0" u="none" strike="noStrike" cap="none">
                <a:solidFill>
                  <a:schemeClr val="dk2"/>
                </a:solidFill>
                <a:latin typeface="Times"/>
                <a:ea typeface="Times"/>
                <a:cs typeface="Times"/>
                <a:sym typeface="Times"/>
              </a:defRPr>
            </a:lvl7pPr>
            <a:lvl8pPr marR="0" lvl="7" algn="ctr" rtl="0">
              <a:spcBef>
                <a:spcPts val="0"/>
              </a:spcBef>
              <a:spcAft>
                <a:spcPts val="0"/>
              </a:spcAft>
              <a:buSzPts val="1400"/>
              <a:buNone/>
              <a:defRPr sz="4400" b="0" i="0" u="none" strike="noStrike" cap="none">
                <a:solidFill>
                  <a:schemeClr val="dk2"/>
                </a:solidFill>
                <a:latin typeface="Times"/>
                <a:ea typeface="Times"/>
                <a:cs typeface="Times"/>
                <a:sym typeface="Times"/>
              </a:defRPr>
            </a:lvl8pPr>
            <a:lvl9pPr marR="0" lvl="8" algn="ctr" rtl="0">
              <a:spcBef>
                <a:spcPts val="0"/>
              </a:spcBef>
              <a:spcAft>
                <a:spcPts val="0"/>
              </a:spcAft>
              <a:buSzPts val="1400"/>
              <a:buNone/>
              <a:defRPr sz="4400" b="0" i="0" u="none" strike="noStrike" cap="none">
                <a:solidFill>
                  <a:schemeClr val="dk2"/>
                </a:solidFill>
                <a:latin typeface="Times"/>
                <a:ea typeface="Times"/>
                <a:cs typeface="Times"/>
                <a:sym typeface="Times"/>
              </a:defRPr>
            </a:lvl9pPr>
          </a:lstStyle>
          <a:p>
            <a:endParaRPr/>
          </a:p>
        </p:txBody>
      </p:sp>
      <p:sp>
        <p:nvSpPr>
          <p:cNvPr id="131" name="Shape 131"/>
          <p:cNvSpPr txBox="1">
            <a:spLocks noGrp="1"/>
          </p:cNvSpPr>
          <p:nvPr>
            <p:ph type="body" idx="1"/>
          </p:nvPr>
        </p:nvSpPr>
        <p:spPr>
          <a:xfrm rot="5400000">
            <a:off x="1466850" y="-323850"/>
            <a:ext cx="4114800" cy="5676900"/>
          </a:xfrm>
          <a:prstGeom prst="rect">
            <a:avLst/>
          </a:prstGeom>
          <a:noFill/>
          <a:ln>
            <a:noFill/>
          </a:ln>
        </p:spPr>
        <p:txBody>
          <a:bodyPr spcFirstLastPara="1" wrap="square" lIns="91425" tIns="91425" rIns="91425" bIns="91425" anchor="t" anchorCtr="0"/>
          <a:lstStyle>
            <a:lvl1pPr marL="457200" marR="0" lvl="0" indent="-431800" algn="l" rtl="0">
              <a:spcBef>
                <a:spcPts val="640"/>
              </a:spcBef>
              <a:spcAft>
                <a:spcPts val="0"/>
              </a:spcAft>
              <a:buClr>
                <a:schemeClr val="dk1"/>
              </a:buClr>
              <a:buSzPts val="3200"/>
              <a:buFont typeface="Times"/>
              <a:buChar char="•"/>
              <a:defRPr sz="3200" b="0" i="0" u="none" strike="noStrike" cap="none">
                <a:solidFill>
                  <a:schemeClr val="dk1"/>
                </a:solidFill>
                <a:latin typeface="Times"/>
                <a:ea typeface="Times"/>
                <a:cs typeface="Times"/>
                <a:sym typeface="Times"/>
              </a:defRPr>
            </a:lvl1pPr>
            <a:lvl2pPr marL="914400" marR="0" lvl="1" indent="-406400" algn="l" rtl="0">
              <a:spcBef>
                <a:spcPts val="560"/>
              </a:spcBef>
              <a:spcAft>
                <a:spcPts val="0"/>
              </a:spcAft>
              <a:buClr>
                <a:schemeClr val="dk1"/>
              </a:buClr>
              <a:buSzPts val="2800"/>
              <a:buFont typeface="Times"/>
              <a:buChar char="–"/>
              <a:defRPr sz="2800" b="0" i="0" u="none" strike="noStrike" cap="none">
                <a:solidFill>
                  <a:schemeClr val="dk1"/>
                </a:solidFill>
                <a:latin typeface="Times"/>
                <a:ea typeface="Times"/>
                <a:cs typeface="Times"/>
                <a:sym typeface="Times"/>
              </a:defRPr>
            </a:lvl2pPr>
            <a:lvl3pPr marL="1371600" marR="0" lvl="2" indent="-381000" algn="l" rtl="0">
              <a:spcBef>
                <a:spcPts val="480"/>
              </a:spcBef>
              <a:spcAft>
                <a:spcPts val="0"/>
              </a:spcAft>
              <a:buClr>
                <a:schemeClr val="dk1"/>
              </a:buClr>
              <a:buSzPts val="2400"/>
              <a:buFont typeface="Times"/>
              <a:buChar char="•"/>
              <a:defRPr sz="2400" b="0" i="0" u="none" strike="noStrike" cap="none">
                <a:solidFill>
                  <a:schemeClr val="dk1"/>
                </a:solidFill>
                <a:latin typeface="Times"/>
                <a:ea typeface="Times"/>
                <a:cs typeface="Times"/>
                <a:sym typeface="Times"/>
              </a:defRPr>
            </a:lvl3pPr>
            <a:lvl4pPr marL="1828800" marR="0" lvl="3"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4pPr>
            <a:lvl5pPr marL="2286000" marR="0" lvl="4"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5pPr>
            <a:lvl6pPr marL="2743200" marR="0" lvl="5"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6pPr>
            <a:lvl7pPr marL="3200400" marR="0" lvl="6"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7pPr>
            <a:lvl8pPr marL="3657600" marR="0" lvl="7"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8pPr>
            <a:lvl9pPr marL="4114800" marR="0" lvl="8"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9pPr>
          </a:lstStyle>
          <a:p>
            <a:endParaRPr/>
          </a:p>
        </p:txBody>
      </p:sp>
      <p:sp>
        <p:nvSpPr>
          <p:cNvPr id="132" name="Shape 132"/>
          <p:cNvSpPr txBox="1">
            <a:spLocks noGrp="1"/>
          </p:cNvSpPr>
          <p:nvPr>
            <p:ph type="dt" idx="10"/>
          </p:nvPr>
        </p:nvSpPr>
        <p:spPr>
          <a:xfrm>
            <a:off x="685800" y="4686300"/>
            <a:ext cx="1905000" cy="342900"/>
          </a:xfrm>
          <a:prstGeom prst="rect">
            <a:avLst/>
          </a:prstGeom>
          <a:noFill/>
          <a:ln>
            <a:noFill/>
          </a:ln>
        </p:spPr>
        <p:txBody>
          <a:bodyPr spcFirstLastPara="1" wrap="square" lIns="91425" tIns="91425" rIns="91425" bIns="91425" anchor="t" anchorCtr="0"/>
          <a:lstStyle>
            <a:lvl1pPr marR="0" lvl="0" algn="l" rtl="0">
              <a:spcBef>
                <a:spcPts val="0"/>
              </a:spcBef>
              <a:spcAft>
                <a:spcPts val="0"/>
              </a:spcAft>
              <a:buSzPts val="1400"/>
              <a:buNone/>
              <a:defRPr sz="1400" b="0">
                <a:solidFill>
                  <a:schemeClr val="dk1"/>
                </a:solidFill>
                <a:latin typeface="Times"/>
                <a:ea typeface="Times"/>
                <a:cs typeface="Times"/>
                <a:sym typeface="Times"/>
              </a:defRPr>
            </a:lvl1pPr>
            <a:lvl2pPr marR="0" lvl="1" algn="l" rtl="0">
              <a:spcBef>
                <a:spcPts val="0"/>
              </a:spcBef>
              <a:spcAft>
                <a:spcPts val="0"/>
              </a:spcAft>
              <a:buSzPts val="1400"/>
              <a:buNone/>
              <a:defRPr sz="2400" b="1" i="0" u="none" strike="noStrike" cap="none">
                <a:solidFill>
                  <a:schemeClr val="dk1"/>
                </a:solidFill>
                <a:latin typeface="Times"/>
                <a:ea typeface="Times"/>
                <a:cs typeface="Times"/>
                <a:sym typeface="Times"/>
              </a:defRPr>
            </a:lvl2pPr>
            <a:lvl3pPr marR="0" lvl="2" algn="l" rtl="0">
              <a:spcBef>
                <a:spcPts val="0"/>
              </a:spcBef>
              <a:spcAft>
                <a:spcPts val="0"/>
              </a:spcAft>
              <a:buSzPts val="1400"/>
              <a:buNone/>
              <a:defRPr sz="2400" b="1" i="0" u="none" strike="noStrike" cap="none">
                <a:solidFill>
                  <a:schemeClr val="dk1"/>
                </a:solidFill>
                <a:latin typeface="Times"/>
                <a:ea typeface="Times"/>
                <a:cs typeface="Times"/>
                <a:sym typeface="Times"/>
              </a:defRPr>
            </a:lvl3pPr>
            <a:lvl4pPr marR="0" lvl="3" algn="l" rtl="0">
              <a:spcBef>
                <a:spcPts val="0"/>
              </a:spcBef>
              <a:spcAft>
                <a:spcPts val="0"/>
              </a:spcAft>
              <a:buSzPts val="1400"/>
              <a:buNone/>
              <a:defRPr sz="2400" b="1" i="0" u="none" strike="noStrike" cap="none">
                <a:solidFill>
                  <a:schemeClr val="dk1"/>
                </a:solidFill>
                <a:latin typeface="Times"/>
                <a:ea typeface="Times"/>
                <a:cs typeface="Times"/>
                <a:sym typeface="Times"/>
              </a:defRPr>
            </a:lvl4pPr>
            <a:lvl5pPr marR="0" lvl="4" algn="l" rtl="0">
              <a:spcBef>
                <a:spcPts val="0"/>
              </a:spcBef>
              <a:spcAft>
                <a:spcPts val="0"/>
              </a:spcAft>
              <a:buSzPts val="1400"/>
              <a:buNone/>
              <a:defRPr sz="2400" b="1" i="0" u="none" strike="noStrike" cap="none">
                <a:solidFill>
                  <a:schemeClr val="dk1"/>
                </a:solidFill>
                <a:latin typeface="Times"/>
                <a:ea typeface="Times"/>
                <a:cs typeface="Times"/>
                <a:sym typeface="Times"/>
              </a:defRPr>
            </a:lvl5pPr>
            <a:lvl6pPr marR="0" lvl="5" algn="l" rtl="0">
              <a:spcBef>
                <a:spcPts val="0"/>
              </a:spcBef>
              <a:spcAft>
                <a:spcPts val="0"/>
              </a:spcAft>
              <a:buSzPts val="1400"/>
              <a:buNone/>
              <a:defRPr sz="2400" b="1" i="0" u="none" strike="noStrike" cap="none">
                <a:solidFill>
                  <a:schemeClr val="dk1"/>
                </a:solidFill>
                <a:latin typeface="Times"/>
                <a:ea typeface="Times"/>
                <a:cs typeface="Times"/>
                <a:sym typeface="Times"/>
              </a:defRPr>
            </a:lvl6pPr>
            <a:lvl7pPr marR="0" lvl="6" algn="l" rtl="0">
              <a:spcBef>
                <a:spcPts val="0"/>
              </a:spcBef>
              <a:spcAft>
                <a:spcPts val="0"/>
              </a:spcAft>
              <a:buSzPts val="1400"/>
              <a:buNone/>
              <a:defRPr sz="2400" b="1" i="0" u="none" strike="noStrike" cap="none">
                <a:solidFill>
                  <a:schemeClr val="dk1"/>
                </a:solidFill>
                <a:latin typeface="Times"/>
                <a:ea typeface="Times"/>
                <a:cs typeface="Times"/>
                <a:sym typeface="Times"/>
              </a:defRPr>
            </a:lvl7pPr>
            <a:lvl8pPr marR="0" lvl="7" algn="l" rtl="0">
              <a:spcBef>
                <a:spcPts val="0"/>
              </a:spcBef>
              <a:spcAft>
                <a:spcPts val="0"/>
              </a:spcAft>
              <a:buSzPts val="1400"/>
              <a:buNone/>
              <a:defRPr sz="2400" b="1" i="0" u="none" strike="noStrike" cap="none">
                <a:solidFill>
                  <a:schemeClr val="dk1"/>
                </a:solidFill>
                <a:latin typeface="Times"/>
                <a:ea typeface="Times"/>
                <a:cs typeface="Times"/>
                <a:sym typeface="Times"/>
              </a:defRPr>
            </a:lvl8pPr>
            <a:lvl9pPr marR="0" lvl="8" algn="l" rtl="0">
              <a:spcBef>
                <a:spcPts val="0"/>
              </a:spcBef>
              <a:spcAft>
                <a:spcPts val="0"/>
              </a:spcAft>
              <a:buSzPts val="1400"/>
              <a:buNone/>
              <a:defRPr sz="2400" b="1" i="0" u="none" strike="noStrike" cap="none">
                <a:solidFill>
                  <a:schemeClr val="dk1"/>
                </a:solidFill>
                <a:latin typeface="Times"/>
                <a:ea typeface="Times"/>
                <a:cs typeface="Times"/>
                <a:sym typeface="Times"/>
              </a:defRPr>
            </a:lvl9pPr>
          </a:lstStyle>
          <a:p>
            <a:endParaRPr/>
          </a:p>
        </p:txBody>
      </p:sp>
      <p:sp>
        <p:nvSpPr>
          <p:cNvPr id="133" name="Shape 133"/>
          <p:cNvSpPr txBox="1">
            <a:spLocks noGrp="1"/>
          </p:cNvSpPr>
          <p:nvPr>
            <p:ph type="ftr" idx="11"/>
          </p:nvPr>
        </p:nvSpPr>
        <p:spPr>
          <a:xfrm>
            <a:off x="3124200" y="4686300"/>
            <a:ext cx="2895600" cy="342900"/>
          </a:xfrm>
          <a:prstGeom prst="rect">
            <a:avLst/>
          </a:prstGeom>
          <a:noFill/>
          <a:ln>
            <a:noFill/>
          </a:ln>
        </p:spPr>
        <p:txBody>
          <a:bodyPr spcFirstLastPara="1" wrap="square" lIns="91425" tIns="91425" rIns="91425" bIns="91425" anchor="t" anchorCtr="0"/>
          <a:lstStyle>
            <a:lvl1pPr marR="0" lvl="0" algn="ctr" rtl="0">
              <a:spcBef>
                <a:spcPts val="0"/>
              </a:spcBef>
              <a:spcAft>
                <a:spcPts val="0"/>
              </a:spcAft>
              <a:buSzPts val="1400"/>
              <a:buNone/>
              <a:defRPr sz="1400" b="0">
                <a:solidFill>
                  <a:schemeClr val="dk1"/>
                </a:solidFill>
                <a:latin typeface="Times"/>
                <a:ea typeface="Times"/>
                <a:cs typeface="Times"/>
                <a:sym typeface="Times"/>
              </a:defRPr>
            </a:lvl1pPr>
            <a:lvl2pPr marR="0" lvl="1" algn="l" rtl="0">
              <a:spcBef>
                <a:spcPts val="0"/>
              </a:spcBef>
              <a:spcAft>
                <a:spcPts val="0"/>
              </a:spcAft>
              <a:buSzPts val="1400"/>
              <a:buNone/>
              <a:defRPr sz="2400" b="1" i="0" u="none" strike="noStrike" cap="none">
                <a:solidFill>
                  <a:schemeClr val="dk1"/>
                </a:solidFill>
                <a:latin typeface="Times"/>
                <a:ea typeface="Times"/>
                <a:cs typeface="Times"/>
                <a:sym typeface="Times"/>
              </a:defRPr>
            </a:lvl2pPr>
            <a:lvl3pPr marR="0" lvl="2" algn="l" rtl="0">
              <a:spcBef>
                <a:spcPts val="0"/>
              </a:spcBef>
              <a:spcAft>
                <a:spcPts val="0"/>
              </a:spcAft>
              <a:buSzPts val="1400"/>
              <a:buNone/>
              <a:defRPr sz="2400" b="1" i="0" u="none" strike="noStrike" cap="none">
                <a:solidFill>
                  <a:schemeClr val="dk1"/>
                </a:solidFill>
                <a:latin typeface="Times"/>
                <a:ea typeface="Times"/>
                <a:cs typeface="Times"/>
                <a:sym typeface="Times"/>
              </a:defRPr>
            </a:lvl3pPr>
            <a:lvl4pPr marR="0" lvl="3" algn="l" rtl="0">
              <a:spcBef>
                <a:spcPts val="0"/>
              </a:spcBef>
              <a:spcAft>
                <a:spcPts val="0"/>
              </a:spcAft>
              <a:buSzPts val="1400"/>
              <a:buNone/>
              <a:defRPr sz="2400" b="1" i="0" u="none" strike="noStrike" cap="none">
                <a:solidFill>
                  <a:schemeClr val="dk1"/>
                </a:solidFill>
                <a:latin typeface="Times"/>
                <a:ea typeface="Times"/>
                <a:cs typeface="Times"/>
                <a:sym typeface="Times"/>
              </a:defRPr>
            </a:lvl4pPr>
            <a:lvl5pPr marR="0" lvl="4" algn="l" rtl="0">
              <a:spcBef>
                <a:spcPts val="0"/>
              </a:spcBef>
              <a:spcAft>
                <a:spcPts val="0"/>
              </a:spcAft>
              <a:buSzPts val="1400"/>
              <a:buNone/>
              <a:defRPr sz="2400" b="1" i="0" u="none" strike="noStrike" cap="none">
                <a:solidFill>
                  <a:schemeClr val="dk1"/>
                </a:solidFill>
                <a:latin typeface="Times"/>
                <a:ea typeface="Times"/>
                <a:cs typeface="Times"/>
                <a:sym typeface="Times"/>
              </a:defRPr>
            </a:lvl5pPr>
            <a:lvl6pPr marR="0" lvl="5" algn="l" rtl="0">
              <a:spcBef>
                <a:spcPts val="0"/>
              </a:spcBef>
              <a:spcAft>
                <a:spcPts val="0"/>
              </a:spcAft>
              <a:buSzPts val="1400"/>
              <a:buNone/>
              <a:defRPr sz="2400" b="1" i="0" u="none" strike="noStrike" cap="none">
                <a:solidFill>
                  <a:schemeClr val="dk1"/>
                </a:solidFill>
                <a:latin typeface="Times"/>
                <a:ea typeface="Times"/>
                <a:cs typeface="Times"/>
                <a:sym typeface="Times"/>
              </a:defRPr>
            </a:lvl6pPr>
            <a:lvl7pPr marR="0" lvl="6" algn="l" rtl="0">
              <a:spcBef>
                <a:spcPts val="0"/>
              </a:spcBef>
              <a:spcAft>
                <a:spcPts val="0"/>
              </a:spcAft>
              <a:buSzPts val="1400"/>
              <a:buNone/>
              <a:defRPr sz="2400" b="1" i="0" u="none" strike="noStrike" cap="none">
                <a:solidFill>
                  <a:schemeClr val="dk1"/>
                </a:solidFill>
                <a:latin typeface="Times"/>
                <a:ea typeface="Times"/>
                <a:cs typeface="Times"/>
                <a:sym typeface="Times"/>
              </a:defRPr>
            </a:lvl7pPr>
            <a:lvl8pPr marR="0" lvl="7" algn="l" rtl="0">
              <a:spcBef>
                <a:spcPts val="0"/>
              </a:spcBef>
              <a:spcAft>
                <a:spcPts val="0"/>
              </a:spcAft>
              <a:buSzPts val="1400"/>
              <a:buNone/>
              <a:defRPr sz="2400" b="1" i="0" u="none" strike="noStrike" cap="none">
                <a:solidFill>
                  <a:schemeClr val="dk1"/>
                </a:solidFill>
                <a:latin typeface="Times"/>
                <a:ea typeface="Times"/>
                <a:cs typeface="Times"/>
                <a:sym typeface="Times"/>
              </a:defRPr>
            </a:lvl8pPr>
            <a:lvl9pPr marR="0" lvl="8" algn="l" rtl="0">
              <a:spcBef>
                <a:spcPts val="0"/>
              </a:spcBef>
              <a:spcAft>
                <a:spcPts val="0"/>
              </a:spcAft>
              <a:buSzPts val="1400"/>
              <a:buNone/>
              <a:defRPr sz="2400" b="1" i="0" u="none" strike="noStrike" cap="none">
                <a:solidFill>
                  <a:schemeClr val="dk1"/>
                </a:solidFill>
                <a:latin typeface="Times"/>
                <a:ea typeface="Times"/>
                <a:cs typeface="Times"/>
                <a:sym typeface="Times"/>
              </a:defRPr>
            </a:lvl9pPr>
          </a:lstStyle>
          <a:p>
            <a:endParaRPr/>
          </a:p>
        </p:txBody>
      </p:sp>
      <p:sp>
        <p:nvSpPr>
          <p:cNvPr id="134" name="Shape 134"/>
          <p:cNvSpPr txBox="1">
            <a:spLocks noGrp="1"/>
          </p:cNvSpPr>
          <p:nvPr>
            <p:ph type="sldNum" idx="12"/>
          </p:nvPr>
        </p:nvSpPr>
        <p:spPr>
          <a:xfrm>
            <a:off x="6553200" y="4686300"/>
            <a:ext cx="1905000" cy="3429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b="0">
                <a:solidFill>
                  <a:schemeClr val="dk1"/>
                </a:solidFill>
                <a:latin typeface="Times"/>
                <a:ea typeface="Times"/>
                <a:cs typeface="Times"/>
                <a:sym typeface="Times"/>
              </a:defRPr>
            </a:lvl1pPr>
            <a:lvl2pPr marL="0" marR="0" lvl="1" indent="0" algn="r" rtl="0">
              <a:spcBef>
                <a:spcPts val="0"/>
              </a:spcBef>
              <a:spcAft>
                <a:spcPts val="0"/>
              </a:spcAft>
              <a:buNone/>
              <a:defRPr sz="1400" b="0">
                <a:solidFill>
                  <a:schemeClr val="dk1"/>
                </a:solidFill>
                <a:latin typeface="Times"/>
                <a:ea typeface="Times"/>
                <a:cs typeface="Times"/>
                <a:sym typeface="Times"/>
              </a:defRPr>
            </a:lvl2pPr>
            <a:lvl3pPr marL="0" marR="0" lvl="2" indent="0" algn="r" rtl="0">
              <a:spcBef>
                <a:spcPts val="0"/>
              </a:spcBef>
              <a:spcAft>
                <a:spcPts val="0"/>
              </a:spcAft>
              <a:buNone/>
              <a:defRPr sz="1400" b="0">
                <a:solidFill>
                  <a:schemeClr val="dk1"/>
                </a:solidFill>
                <a:latin typeface="Times"/>
                <a:ea typeface="Times"/>
                <a:cs typeface="Times"/>
                <a:sym typeface="Times"/>
              </a:defRPr>
            </a:lvl3pPr>
            <a:lvl4pPr marL="0" marR="0" lvl="3" indent="0" algn="r" rtl="0">
              <a:spcBef>
                <a:spcPts val="0"/>
              </a:spcBef>
              <a:spcAft>
                <a:spcPts val="0"/>
              </a:spcAft>
              <a:buNone/>
              <a:defRPr sz="1400" b="0">
                <a:solidFill>
                  <a:schemeClr val="dk1"/>
                </a:solidFill>
                <a:latin typeface="Times"/>
                <a:ea typeface="Times"/>
                <a:cs typeface="Times"/>
                <a:sym typeface="Times"/>
              </a:defRPr>
            </a:lvl4pPr>
            <a:lvl5pPr marL="0" marR="0" lvl="4" indent="0" algn="r" rtl="0">
              <a:spcBef>
                <a:spcPts val="0"/>
              </a:spcBef>
              <a:spcAft>
                <a:spcPts val="0"/>
              </a:spcAft>
              <a:buNone/>
              <a:defRPr sz="1400" b="0">
                <a:solidFill>
                  <a:schemeClr val="dk1"/>
                </a:solidFill>
                <a:latin typeface="Times"/>
                <a:ea typeface="Times"/>
                <a:cs typeface="Times"/>
                <a:sym typeface="Times"/>
              </a:defRPr>
            </a:lvl5pPr>
            <a:lvl6pPr marL="0" marR="0" lvl="5" indent="0" algn="r" rtl="0">
              <a:spcBef>
                <a:spcPts val="0"/>
              </a:spcBef>
              <a:spcAft>
                <a:spcPts val="0"/>
              </a:spcAft>
              <a:buNone/>
              <a:defRPr sz="1400" b="0">
                <a:solidFill>
                  <a:schemeClr val="dk1"/>
                </a:solidFill>
                <a:latin typeface="Times"/>
                <a:ea typeface="Times"/>
                <a:cs typeface="Times"/>
                <a:sym typeface="Times"/>
              </a:defRPr>
            </a:lvl6pPr>
            <a:lvl7pPr marL="0" marR="0" lvl="6" indent="0" algn="r" rtl="0">
              <a:spcBef>
                <a:spcPts val="0"/>
              </a:spcBef>
              <a:spcAft>
                <a:spcPts val="0"/>
              </a:spcAft>
              <a:buNone/>
              <a:defRPr sz="1400" b="0">
                <a:solidFill>
                  <a:schemeClr val="dk1"/>
                </a:solidFill>
                <a:latin typeface="Times"/>
                <a:ea typeface="Times"/>
                <a:cs typeface="Times"/>
                <a:sym typeface="Times"/>
              </a:defRPr>
            </a:lvl7pPr>
            <a:lvl8pPr marL="0" marR="0" lvl="7" indent="0" algn="r" rtl="0">
              <a:spcBef>
                <a:spcPts val="0"/>
              </a:spcBef>
              <a:spcAft>
                <a:spcPts val="0"/>
              </a:spcAft>
              <a:buNone/>
              <a:defRPr sz="1400" b="0">
                <a:solidFill>
                  <a:schemeClr val="dk1"/>
                </a:solidFill>
                <a:latin typeface="Times"/>
                <a:ea typeface="Times"/>
                <a:cs typeface="Times"/>
                <a:sym typeface="Times"/>
              </a:defRPr>
            </a:lvl8pPr>
            <a:lvl9pPr marL="0" marR="0" lvl="8" indent="0" algn="r" rtl="0">
              <a:spcBef>
                <a:spcPts val="0"/>
              </a:spcBef>
              <a:spcAft>
                <a:spcPts val="0"/>
              </a:spcAft>
              <a:buNone/>
              <a:defRPr sz="1400" b="0">
                <a:solidFill>
                  <a:schemeClr val="dk1"/>
                </a:solidFill>
                <a:latin typeface="Times"/>
                <a:ea typeface="Times"/>
                <a:cs typeface="Times"/>
                <a:sym typeface="Times"/>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2"/>
        <p:cNvGrpSpPr/>
        <p:nvPr/>
      </p:nvGrpSpPr>
      <p:grpSpPr>
        <a:xfrm>
          <a:off x="0" y="0"/>
          <a:ext cx="0" cy="0"/>
          <a:chOff x="0" y="0"/>
          <a:chExt cx="0" cy="0"/>
        </a:xfrm>
      </p:grpSpPr>
      <p:cxnSp>
        <p:nvCxnSpPr>
          <p:cNvPr id="23" name="Shape 23"/>
          <p:cNvCxnSpPr/>
          <p:nvPr/>
        </p:nvCxnSpPr>
        <p:spPr>
          <a:xfrm>
            <a:off x="457200" y="113139"/>
            <a:ext cx="8229600" cy="0"/>
          </a:xfrm>
          <a:prstGeom prst="straightConnector1">
            <a:avLst/>
          </a:prstGeom>
          <a:noFill/>
          <a:ln w="50800" cap="flat" cmpd="sng">
            <a:solidFill>
              <a:schemeClr val="lt2"/>
            </a:solidFill>
            <a:prstDash val="solid"/>
            <a:round/>
            <a:headEnd type="none" w="sm" len="sm"/>
            <a:tailEnd type="none" w="sm" len="sm"/>
          </a:ln>
        </p:spPr>
      </p:cxnSp>
      <p:sp>
        <p:nvSpPr>
          <p:cNvPr id="24" name="Shape 24"/>
          <p:cNvSpPr txBox="1">
            <a:spLocks noGrp="1"/>
          </p:cNvSpPr>
          <p:nvPr>
            <p:ph type="sldNum" idx="12"/>
          </p:nvPr>
        </p:nvSpPr>
        <p:spPr>
          <a:xfrm>
            <a:off x="8138091" y="4312475"/>
            <a:ext cx="548700"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5"/>
        <p:cNvGrpSpPr/>
        <p:nvPr/>
      </p:nvGrpSpPr>
      <p:grpSpPr>
        <a:xfrm>
          <a:off x="0" y="0"/>
          <a:ext cx="0" cy="0"/>
          <a:chOff x="0" y="0"/>
          <a:chExt cx="0" cy="0"/>
        </a:xfrm>
      </p:grpSpPr>
      <p:sp>
        <p:nvSpPr>
          <p:cNvPr id="26" name="Shape 26"/>
          <p:cNvSpPr txBox="1">
            <a:spLocks noGrp="1"/>
          </p:cNvSpPr>
          <p:nvPr>
            <p:ph type="title"/>
          </p:nvPr>
        </p:nvSpPr>
        <p:spPr>
          <a:xfrm>
            <a:off x="457200" y="205978"/>
            <a:ext cx="8229600" cy="857400"/>
          </a:xfrm>
          <a:prstGeom prst="rect">
            <a:avLst/>
          </a:prstGeom>
          <a:noFill/>
          <a:ln>
            <a:noFill/>
          </a:ln>
        </p:spPr>
        <p:txBody>
          <a:bodyPr spcFirstLastPara="1" wrap="square" lIns="91425" tIns="91425" rIns="91425" bIns="91425" anchor="b" anchorCtr="0"/>
          <a:lstStyle>
            <a:lvl1pPr marL="0" marR="0" lvl="0" indent="0" algn="l" rtl="0">
              <a:lnSpc>
                <a:spcPct val="100000"/>
              </a:lnSpc>
              <a:spcBef>
                <a:spcPts val="0"/>
              </a:spcBef>
              <a:spcAft>
                <a:spcPts val="0"/>
              </a:spcAft>
              <a:buClr>
                <a:schemeClr val="accent1"/>
              </a:buClr>
              <a:buSzPts val="1400"/>
              <a:buFont typeface="Arial"/>
              <a:buNone/>
              <a:defRPr sz="3600" b="1" i="0" u="none" strike="noStrike" cap="none">
                <a:solidFill>
                  <a:srgbClr val="DA0002"/>
                </a:solidFill>
                <a:latin typeface="Arial"/>
                <a:ea typeface="Arial"/>
                <a:cs typeface="Arial"/>
                <a:sym typeface="Arial"/>
              </a:defRPr>
            </a:lvl1pPr>
            <a:lvl2pPr lvl="1" indent="0">
              <a:spcBef>
                <a:spcPts val="0"/>
              </a:spcBef>
              <a:spcAft>
                <a:spcPts val="0"/>
              </a:spcAft>
              <a:buClr>
                <a:schemeClr val="accent1"/>
              </a:buClr>
              <a:buSzPts val="1400"/>
              <a:buFont typeface="Arial"/>
              <a:buNone/>
              <a:defRPr sz="3600" b="1">
                <a:solidFill>
                  <a:srgbClr val="DA0002"/>
                </a:solidFill>
              </a:defRPr>
            </a:lvl2pPr>
            <a:lvl3pPr lvl="2" indent="0">
              <a:spcBef>
                <a:spcPts val="0"/>
              </a:spcBef>
              <a:spcAft>
                <a:spcPts val="0"/>
              </a:spcAft>
              <a:buClr>
                <a:schemeClr val="accent1"/>
              </a:buClr>
              <a:buSzPts val="1400"/>
              <a:buFont typeface="Arial"/>
              <a:buNone/>
              <a:defRPr sz="3600" b="1">
                <a:solidFill>
                  <a:srgbClr val="DA0002"/>
                </a:solidFill>
              </a:defRPr>
            </a:lvl3pPr>
            <a:lvl4pPr lvl="3" indent="0">
              <a:spcBef>
                <a:spcPts val="0"/>
              </a:spcBef>
              <a:spcAft>
                <a:spcPts val="0"/>
              </a:spcAft>
              <a:buClr>
                <a:schemeClr val="accent1"/>
              </a:buClr>
              <a:buSzPts val="1400"/>
              <a:buFont typeface="Arial"/>
              <a:buNone/>
              <a:defRPr sz="3600" b="1">
                <a:solidFill>
                  <a:srgbClr val="DA0002"/>
                </a:solidFill>
              </a:defRPr>
            </a:lvl4pPr>
            <a:lvl5pPr lvl="4" indent="0">
              <a:spcBef>
                <a:spcPts val="0"/>
              </a:spcBef>
              <a:spcAft>
                <a:spcPts val="0"/>
              </a:spcAft>
              <a:buClr>
                <a:schemeClr val="accent1"/>
              </a:buClr>
              <a:buSzPts val="1400"/>
              <a:buFont typeface="Arial"/>
              <a:buNone/>
              <a:defRPr sz="3600" b="1">
                <a:solidFill>
                  <a:srgbClr val="DA0002"/>
                </a:solidFill>
              </a:defRPr>
            </a:lvl5pPr>
            <a:lvl6pPr lvl="5" indent="0">
              <a:spcBef>
                <a:spcPts val="0"/>
              </a:spcBef>
              <a:spcAft>
                <a:spcPts val="0"/>
              </a:spcAft>
              <a:buClr>
                <a:schemeClr val="accent1"/>
              </a:buClr>
              <a:buSzPts val="1400"/>
              <a:buFont typeface="Arial"/>
              <a:buNone/>
              <a:defRPr sz="3600" b="1">
                <a:solidFill>
                  <a:srgbClr val="DA0002"/>
                </a:solidFill>
              </a:defRPr>
            </a:lvl6pPr>
            <a:lvl7pPr lvl="6" indent="0">
              <a:spcBef>
                <a:spcPts val="0"/>
              </a:spcBef>
              <a:spcAft>
                <a:spcPts val="0"/>
              </a:spcAft>
              <a:buClr>
                <a:schemeClr val="accent1"/>
              </a:buClr>
              <a:buSzPts val="1400"/>
              <a:buFont typeface="Arial"/>
              <a:buNone/>
              <a:defRPr sz="3600" b="1">
                <a:solidFill>
                  <a:srgbClr val="DA0002"/>
                </a:solidFill>
              </a:defRPr>
            </a:lvl7pPr>
            <a:lvl8pPr lvl="7" indent="0">
              <a:spcBef>
                <a:spcPts val="0"/>
              </a:spcBef>
              <a:spcAft>
                <a:spcPts val="0"/>
              </a:spcAft>
              <a:buClr>
                <a:schemeClr val="accent1"/>
              </a:buClr>
              <a:buSzPts val="1400"/>
              <a:buFont typeface="Arial"/>
              <a:buNone/>
              <a:defRPr sz="3600" b="1">
                <a:solidFill>
                  <a:srgbClr val="DA0002"/>
                </a:solidFill>
              </a:defRPr>
            </a:lvl8pPr>
            <a:lvl9pPr lvl="8" indent="0">
              <a:spcBef>
                <a:spcPts val="0"/>
              </a:spcBef>
              <a:spcAft>
                <a:spcPts val="0"/>
              </a:spcAft>
              <a:buClr>
                <a:schemeClr val="accent1"/>
              </a:buClr>
              <a:buSzPts val="1400"/>
              <a:buFont typeface="Arial"/>
              <a:buNone/>
              <a:defRPr sz="3600" b="1">
                <a:solidFill>
                  <a:srgbClr val="DA0002"/>
                </a:solidFill>
              </a:defRPr>
            </a:lvl9pPr>
          </a:lstStyle>
          <a:p>
            <a:endParaRPr/>
          </a:p>
        </p:txBody>
      </p:sp>
      <p:sp>
        <p:nvSpPr>
          <p:cNvPr id="27" name="Shape 27"/>
          <p:cNvSpPr txBox="1">
            <a:spLocks noGrp="1"/>
          </p:cNvSpPr>
          <p:nvPr>
            <p:ph type="body" idx="1"/>
          </p:nvPr>
        </p:nvSpPr>
        <p:spPr>
          <a:xfrm>
            <a:off x="457200" y="1200150"/>
            <a:ext cx="3994500" cy="3725699"/>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0"/>
              </a:spcBef>
              <a:spcAft>
                <a:spcPts val="0"/>
              </a:spcAft>
              <a:buClr>
                <a:schemeClr val="dk1"/>
              </a:buClr>
              <a:buSzPts val="1400"/>
              <a:buFont typeface="Arial"/>
              <a:buNone/>
              <a:defRPr sz="3000" b="0" i="0" u="none" strike="noStrike" cap="none">
                <a:solidFill>
                  <a:schemeClr val="dk1"/>
                </a:solidFill>
                <a:latin typeface="Arial"/>
                <a:ea typeface="Arial"/>
                <a:cs typeface="Arial"/>
                <a:sym typeface="Arial"/>
              </a:defRPr>
            </a:lvl1pPr>
            <a:lvl2pPr marL="914400" marR="0" lvl="1" indent="-228600" algn="l" rtl="0">
              <a:lnSpc>
                <a:spcPct val="100000"/>
              </a:lnSpc>
              <a:spcBef>
                <a:spcPts val="0"/>
              </a:spcBef>
              <a:spcAft>
                <a:spcPts val="0"/>
              </a:spcAft>
              <a:buClr>
                <a:schemeClr val="dk1"/>
              </a:buClr>
              <a:buSzPts val="1400"/>
              <a:buFont typeface="Arial"/>
              <a:buNone/>
              <a:defRPr sz="2400" b="0" i="0" u="none" strike="noStrike" cap="none">
                <a:solidFill>
                  <a:schemeClr val="dk1"/>
                </a:solidFill>
                <a:latin typeface="Arial"/>
                <a:ea typeface="Arial"/>
                <a:cs typeface="Arial"/>
                <a:sym typeface="Arial"/>
              </a:defRPr>
            </a:lvl2pPr>
            <a:lvl3pPr marL="1371600" marR="0" lvl="2" indent="-228600" algn="l" rtl="0">
              <a:lnSpc>
                <a:spcPct val="100000"/>
              </a:lnSpc>
              <a:spcBef>
                <a:spcPts val="0"/>
              </a:spcBef>
              <a:spcAft>
                <a:spcPts val="0"/>
              </a:spcAft>
              <a:buClr>
                <a:schemeClr val="dk1"/>
              </a:buClr>
              <a:buSzPts val="1400"/>
              <a:buFont typeface="Arial"/>
              <a:buNone/>
              <a:defRPr sz="2400" b="0" i="0" u="none" strike="noStrike" cap="none">
                <a:solidFill>
                  <a:schemeClr val="dk1"/>
                </a:solidFill>
                <a:latin typeface="Arial"/>
                <a:ea typeface="Arial"/>
                <a:cs typeface="Arial"/>
                <a:sym typeface="Arial"/>
              </a:defRPr>
            </a:lvl3pPr>
            <a:lvl4pPr marL="1828800" marR="0" lvl="3" indent="-228600"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L="2286000" marR="0" lvl="4" indent="-228600"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L="2743200" marR="0" lvl="5" indent="-228600"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L="3200400" marR="0" lvl="6" indent="-228600"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L="3657600" marR="0" lvl="7" indent="-228600"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L="4114800" marR="0" lvl="8" indent="-228600"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28" name="Shape 28"/>
          <p:cNvSpPr txBox="1">
            <a:spLocks noGrp="1"/>
          </p:cNvSpPr>
          <p:nvPr>
            <p:ph type="body" idx="2"/>
          </p:nvPr>
        </p:nvSpPr>
        <p:spPr>
          <a:xfrm>
            <a:off x="4692273" y="1200150"/>
            <a:ext cx="3994500" cy="3725699"/>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0"/>
              </a:spcBef>
              <a:spcAft>
                <a:spcPts val="0"/>
              </a:spcAft>
              <a:buClr>
                <a:schemeClr val="dk1"/>
              </a:buClr>
              <a:buSzPts val="1400"/>
              <a:buFont typeface="Arial"/>
              <a:buNone/>
              <a:defRPr sz="3000" b="0" i="0" u="none" strike="noStrike" cap="none">
                <a:solidFill>
                  <a:schemeClr val="dk1"/>
                </a:solidFill>
                <a:latin typeface="Arial"/>
                <a:ea typeface="Arial"/>
                <a:cs typeface="Arial"/>
                <a:sym typeface="Arial"/>
              </a:defRPr>
            </a:lvl1pPr>
            <a:lvl2pPr marL="914400" marR="0" lvl="1" indent="-228600" algn="l" rtl="0">
              <a:lnSpc>
                <a:spcPct val="100000"/>
              </a:lnSpc>
              <a:spcBef>
                <a:spcPts val="0"/>
              </a:spcBef>
              <a:spcAft>
                <a:spcPts val="0"/>
              </a:spcAft>
              <a:buClr>
                <a:schemeClr val="dk1"/>
              </a:buClr>
              <a:buSzPts val="1400"/>
              <a:buFont typeface="Arial"/>
              <a:buNone/>
              <a:defRPr sz="2400" b="0" i="0" u="none" strike="noStrike" cap="none">
                <a:solidFill>
                  <a:schemeClr val="dk1"/>
                </a:solidFill>
                <a:latin typeface="Arial"/>
                <a:ea typeface="Arial"/>
                <a:cs typeface="Arial"/>
                <a:sym typeface="Arial"/>
              </a:defRPr>
            </a:lvl2pPr>
            <a:lvl3pPr marL="1371600" marR="0" lvl="2" indent="-228600" algn="l" rtl="0">
              <a:lnSpc>
                <a:spcPct val="100000"/>
              </a:lnSpc>
              <a:spcBef>
                <a:spcPts val="0"/>
              </a:spcBef>
              <a:spcAft>
                <a:spcPts val="0"/>
              </a:spcAft>
              <a:buClr>
                <a:schemeClr val="dk1"/>
              </a:buClr>
              <a:buSzPts val="1400"/>
              <a:buFont typeface="Arial"/>
              <a:buNone/>
              <a:defRPr sz="2400" b="0" i="0" u="none" strike="noStrike" cap="none">
                <a:solidFill>
                  <a:schemeClr val="dk1"/>
                </a:solidFill>
                <a:latin typeface="Arial"/>
                <a:ea typeface="Arial"/>
                <a:cs typeface="Arial"/>
                <a:sym typeface="Arial"/>
              </a:defRPr>
            </a:lvl3pPr>
            <a:lvl4pPr marL="1828800" marR="0" lvl="3" indent="-228600"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L="2286000" marR="0" lvl="4" indent="-228600"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L="2743200" marR="0" lvl="5" indent="-228600"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L="3200400" marR="0" lvl="6" indent="-228600"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L="3657600" marR="0" lvl="7" indent="-228600"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L="4114800" marR="0" lvl="8" indent="-228600"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a:p>
        </p:txBody>
      </p:sp>
      <p:cxnSp>
        <p:nvCxnSpPr>
          <p:cNvPr id="29" name="Shape 29"/>
          <p:cNvCxnSpPr/>
          <p:nvPr/>
        </p:nvCxnSpPr>
        <p:spPr>
          <a:xfrm>
            <a:off x="457200" y="1143000"/>
            <a:ext cx="8229600" cy="0"/>
          </a:xfrm>
          <a:prstGeom prst="straightConnector1">
            <a:avLst/>
          </a:prstGeom>
          <a:noFill/>
          <a:ln w="50800" cap="flat" cmpd="sng">
            <a:solidFill>
              <a:srgbClr val="DA0002"/>
            </a:solidFill>
            <a:prstDash val="solid"/>
            <a:round/>
            <a:headEnd type="none" w="sm" len="sm"/>
            <a:tailEnd type="none" w="sm" len="sm"/>
          </a:ln>
        </p:spPr>
      </p:cxnSp>
      <p:sp>
        <p:nvSpPr>
          <p:cNvPr id="30" name="Shape 30"/>
          <p:cNvSpPr txBox="1">
            <a:spLocks noGrp="1"/>
          </p:cNvSpPr>
          <p:nvPr>
            <p:ph type="sldNum" idx="12"/>
          </p:nvPr>
        </p:nvSpPr>
        <p:spPr>
          <a:xfrm>
            <a:off x="8138091" y="4312475"/>
            <a:ext cx="548700"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1"/>
        <p:cNvGrpSpPr/>
        <p:nvPr/>
      </p:nvGrpSpPr>
      <p:grpSpPr>
        <a:xfrm>
          <a:off x="0" y="0"/>
          <a:ext cx="0" cy="0"/>
          <a:chOff x="0" y="0"/>
          <a:chExt cx="0" cy="0"/>
        </a:xfrm>
      </p:grpSpPr>
      <p:sp>
        <p:nvSpPr>
          <p:cNvPr id="32" name="Shape 32"/>
          <p:cNvSpPr txBox="1">
            <a:spLocks noGrp="1"/>
          </p:cNvSpPr>
          <p:nvPr>
            <p:ph type="title"/>
          </p:nvPr>
        </p:nvSpPr>
        <p:spPr>
          <a:xfrm>
            <a:off x="457200" y="205978"/>
            <a:ext cx="8229600" cy="857400"/>
          </a:xfrm>
          <a:prstGeom prst="rect">
            <a:avLst/>
          </a:prstGeom>
          <a:noFill/>
          <a:ln>
            <a:noFill/>
          </a:ln>
        </p:spPr>
        <p:txBody>
          <a:bodyPr spcFirstLastPara="1" wrap="square" lIns="91425" tIns="91425" rIns="91425" bIns="91425" anchor="b" anchorCtr="0"/>
          <a:lstStyle>
            <a:lvl1pPr marL="0" marR="0" lvl="0" indent="0" algn="l" rtl="0">
              <a:lnSpc>
                <a:spcPct val="100000"/>
              </a:lnSpc>
              <a:spcBef>
                <a:spcPts val="0"/>
              </a:spcBef>
              <a:spcAft>
                <a:spcPts val="0"/>
              </a:spcAft>
              <a:buClr>
                <a:schemeClr val="accent1"/>
              </a:buClr>
              <a:buSzPts val="1400"/>
              <a:buFont typeface="Arial"/>
              <a:buNone/>
              <a:defRPr sz="3600" b="1" i="0" u="none" strike="noStrike" cap="none">
                <a:solidFill>
                  <a:schemeClr val="accent1"/>
                </a:solidFill>
                <a:latin typeface="Arial"/>
                <a:ea typeface="Arial"/>
                <a:cs typeface="Arial"/>
                <a:sym typeface="Arial"/>
              </a:defRPr>
            </a:lvl1pPr>
            <a:lvl2pPr lvl="1" indent="0">
              <a:spcBef>
                <a:spcPts val="0"/>
              </a:spcBef>
              <a:spcAft>
                <a:spcPts val="0"/>
              </a:spcAft>
              <a:buClr>
                <a:schemeClr val="accent1"/>
              </a:buClr>
              <a:buSzPts val="1400"/>
              <a:buFont typeface="Arial"/>
              <a:buNone/>
              <a:defRPr sz="3600" b="1">
                <a:solidFill>
                  <a:schemeClr val="accent1"/>
                </a:solidFill>
              </a:defRPr>
            </a:lvl2pPr>
            <a:lvl3pPr lvl="2" indent="0">
              <a:spcBef>
                <a:spcPts val="0"/>
              </a:spcBef>
              <a:spcAft>
                <a:spcPts val="0"/>
              </a:spcAft>
              <a:buClr>
                <a:schemeClr val="accent1"/>
              </a:buClr>
              <a:buSzPts val="1400"/>
              <a:buFont typeface="Arial"/>
              <a:buNone/>
              <a:defRPr sz="3600" b="1">
                <a:solidFill>
                  <a:schemeClr val="accent1"/>
                </a:solidFill>
              </a:defRPr>
            </a:lvl3pPr>
            <a:lvl4pPr lvl="3" indent="0">
              <a:spcBef>
                <a:spcPts val="0"/>
              </a:spcBef>
              <a:spcAft>
                <a:spcPts val="0"/>
              </a:spcAft>
              <a:buClr>
                <a:schemeClr val="accent1"/>
              </a:buClr>
              <a:buSzPts val="1400"/>
              <a:buFont typeface="Arial"/>
              <a:buNone/>
              <a:defRPr sz="3600" b="1">
                <a:solidFill>
                  <a:schemeClr val="accent1"/>
                </a:solidFill>
              </a:defRPr>
            </a:lvl4pPr>
            <a:lvl5pPr lvl="4" indent="0">
              <a:spcBef>
                <a:spcPts val="0"/>
              </a:spcBef>
              <a:spcAft>
                <a:spcPts val="0"/>
              </a:spcAft>
              <a:buClr>
                <a:schemeClr val="accent1"/>
              </a:buClr>
              <a:buSzPts val="1400"/>
              <a:buFont typeface="Arial"/>
              <a:buNone/>
              <a:defRPr sz="3600" b="1">
                <a:solidFill>
                  <a:schemeClr val="accent1"/>
                </a:solidFill>
              </a:defRPr>
            </a:lvl5pPr>
            <a:lvl6pPr lvl="5" indent="0">
              <a:spcBef>
                <a:spcPts val="0"/>
              </a:spcBef>
              <a:spcAft>
                <a:spcPts val="0"/>
              </a:spcAft>
              <a:buClr>
                <a:schemeClr val="accent1"/>
              </a:buClr>
              <a:buSzPts val="1400"/>
              <a:buFont typeface="Arial"/>
              <a:buNone/>
              <a:defRPr sz="3600" b="1">
                <a:solidFill>
                  <a:schemeClr val="accent1"/>
                </a:solidFill>
              </a:defRPr>
            </a:lvl6pPr>
            <a:lvl7pPr lvl="6" indent="0">
              <a:spcBef>
                <a:spcPts val="0"/>
              </a:spcBef>
              <a:spcAft>
                <a:spcPts val="0"/>
              </a:spcAft>
              <a:buClr>
                <a:schemeClr val="accent1"/>
              </a:buClr>
              <a:buSzPts val="1400"/>
              <a:buFont typeface="Arial"/>
              <a:buNone/>
              <a:defRPr sz="3600" b="1">
                <a:solidFill>
                  <a:schemeClr val="accent1"/>
                </a:solidFill>
              </a:defRPr>
            </a:lvl7pPr>
            <a:lvl8pPr lvl="7" indent="0">
              <a:spcBef>
                <a:spcPts val="0"/>
              </a:spcBef>
              <a:spcAft>
                <a:spcPts val="0"/>
              </a:spcAft>
              <a:buClr>
                <a:schemeClr val="accent1"/>
              </a:buClr>
              <a:buSzPts val="1400"/>
              <a:buFont typeface="Arial"/>
              <a:buNone/>
              <a:defRPr sz="3600" b="1">
                <a:solidFill>
                  <a:schemeClr val="accent1"/>
                </a:solidFill>
              </a:defRPr>
            </a:lvl8pPr>
            <a:lvl9pPr lvl="8" indent="0">
              <a:spcBef>
                <a:spcPts val="0"/>
              </a:spcBef>
              <a:spcAft>
                <a:spcPts val="0"/>
              </a:spcAft>
              <a:buClr>
                <a:schemeClr val="accent1"/>
              </a:buClr>
              <a:buSzPts val="1400"/>
              <a:buFont typeface="Arial"/>
              <a:buNone/>
              <a:defRPr sz="3600" b="1">
                <a:solidFill>
                  <a:schemeClr val="accent1"/>
                </a:solidFill>
              </a:defRPr>
            </a:lvl9pPr>
          </a:lstStyle>
          <a:p>
            <a:endParaRPr/>
          </a:p>
        </p:txBody>
      </p:sp>
      <p:cxnSp>
        <p:nvCxnSpPr>
          <p:cNvPr id="33" name="Shape 33"/>
          <p:cNvCxnSpPr/>
          <p:nvPr/>
        </p:nvCxnSpPr>
        <p:spPr>
          <a:xfrm>
            <a:off x="457200" y="1143000"/>
            <a:ext cx="8229600" cy="0"/>
          </a:xfrm>
          <a:prstGeom prst="straightConnector1">
            <a:avLst/>
          </a:prstGeom>
          <a:noFill/>
          <a:ln w="50800" cap="flat" cmpd="sng">
            <a:solidFill>
              <a:schemeClr val="accent1"/>
            </a:solidFill>
            <a:prstDash val="solid"/>
            <a:round/>
            <a:headEnd type="none" w="sm" len="sm"/>
            <a:tailEnd type="none" w="sm" len="sm"/>
          </a:ln>
        </p:spPr>
      </p:cxnSp>
      <p:sp>
        <p:nvSpPr>
          <p:cNvPr id="34" name="Shape 34"/>
          <p:cNvSpPr txBox="1">
            <a:spLocks noGrp="1"/>
          </p:cNvSpPr>
          <p:nvPr>
            <p:ph type="sldNum" idx="12"/>
          </p:nvPr>
        </p:nvSpPr>
        <p:spPr>
          <a:xfrm>
            <a:off x="8138091" y="4312475"/>
            <a:ext cx="548700"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5"/>
        <p:cNvGrpSpPr/>
        <p:nvPr/>
      </p:nvGrpSpPr>
      <p:grpSpPr>
        <a:xfrm>
          <a:off x="0" y="0"/>
          <a:ext cx="0" cy="0"/>
          <a:chOff x="0" y="0"/>
          <a:chExt cx="0" cy="0"/>
        </a:xfrm>
      </p:grpSpPr>
      <p:sp>
        <p:nvSpPr>
          <p:cNvPr id="36" name="Shape 36"/>
          <p:cNvSpPr txBox="1">
            <a:spLocks noGrp="1"/>
          </p:cNvSpPr>
          <p:nvPr>
            <p:ph type="body" idx="1"/>
          </p:nvPr>
        </p:nvSpPr>
        <p:spPr>
          <a:xfrm>
            <a:off x="457200" y="4406309"/>
            <a:ext cx="8229600" cy="519599"/>
          </a:xfrm>
          <a:prstGeom prst="rect">
            <a:avLst/>
          </a:prstGeom>
          <a:noFill/>
          <a:ln>
            <a:noFill/>
          </a:ln>
        </p:spPr>
        <p:txBody>
          <a:bodyPr spcFirstLastPara="1" wrap="square" lIns="91425" tIns="91425" rIns="91425" bIns="91425" anchor="t" anchorCtr="0"/>
          <a:lstStyle>
            <a:lvl1pPr marL="457200" marR="0" lvl="0" indent="-228600" algn="ctr"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1pPr>
            <a:lvl2pPr marL="914400" marR="0" lvl="1" indent="-228600" algn="l" rtl="0">
              <a:lnSpc>
                <a:spcPct val="100000"/>
              </a:lnSpc>
              <a:spcBef>
                <a:spcPts val="480"/>
              </a:spcBef>
              <a:spcAft>
                <a:spcPts val="0"/>
              </a:spcAft>
              <a:buClr>
                <a:schemeClr val="dk1"/>
              </a:buClr>
              <a:buSzPts val="1400"/>
              <a:buFont typeface="Arial"/>
              <a:buNone/>
              <a:defRPr sz="2400" b="0" i="0" u="none" strike="noStrike" cap="none">
                <a:solidFill>
                  <a:schemeClr val="dk1"/>
                </a:solidFill>
                <a:latin typeface="Arial"/>
                <a:ea typeface="Arial"/>
                <a:cs typeface="Arial"/>
                <a:sym typeface="Arial"/>
              </a:defRPr>
            </a:lvl2pPr>
            <a:lvl3pPr marL="1371600" marR="0" lvl="2" indent="-228600" algn="l" rtl="0">
              <a:lnSpc>
                <a:spcPct val="100000"/>
              </a:lnSpc>
              <a:spcBef>
                <a:spcPts val="480"/>
              </a:spcBef>
              <a:spcAft>
                <a:spcPts val="0"/>
              </a:spcAft>
              <a:buClr>
                <a:schemeClr val="dk1"/>
              </a:buClr>
              <a:buSzPts val="1400"/>
              <a:buFont typeface="Arial"/>
              <a:buNone/>
              <a:defRPr sz="2400" b="0" i="0" u="none" strike="noStrike" cap="none">
                <a:solidFill>
                  <a:schemeClr val="dk1"/>
                </a:solidFill>
                <a:latin typeface="Arial"/>
                <a:ea typeface="Arial"/>
                <a:cs typeface="Arial"/>
                <a:sym typeface="Arial"/>
              </a:defRPr>
            </a:lvl3pPr>
            <a:lvl4pPr marL="1828800" marR="0" lvl="3" indent="-228600" algn="l" rtl="0">
              <a:lnSpc>
                <a:spcPct val="100000"/>
              </a:lnSpc>
              <a:spcBef>
                <a:spcPts val="36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L="2286000" marR="0" lvl="4" indent="-228600" algn="l" rtl="0">
              <a:lnSpc>
                <a:spcPct val="100000"/>
              </a:lnSpc>
              <a:spcBef>
                <a:spcPts val="36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L="2743200" marR="0" lvl="5" indent="-228600" algn="l" rtl="0">
              <a:lnSpc>
                <a:spcPct val="100000"/>
              </a:lnSpc>
              <a:spcBef>
                <a:spcPts val="36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L="3200400" marR="0" lvl="6" indent="-228600" algn="l" rtl="0">
              <a:lnSpc>
                <a:spcPct val="100000"/>
              </a:lnSpc>
              <a:spcBef>
                <a:spcPts val="36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L="3657600" marR="0" lvl="7" indent="-228600" algn="l" rtl="0">
              <a:lnSpc>
                <a:spcPct val="100000"/>
              </a:lnSpc>
              <a:spcBef>
                <a:spcPts val="36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L="4114800" marR="0" lvl="8" indent="-228600" algn="l" rtl="0">
              <a:lnSpc>
                <a:spcPct val="100000"/>
              </a:lnSpc>
              <a:spcBef>
                <a:spcPts val="36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a:p>
        </p:txBody>
      </p:sp>
      <p:cxnSp>
        <p:nvCxnSpPr>
          <p:cNvPr id="37" name="Shape 37"/>
          <p:cNvCxnSpPr/>
          <p:nvPr/>
        </p:nvCxnSpPr>
        <p:spPr>
          <a:xfrm>
            <a:off x="457200" y="4317760"/>
            <a:ext cx="8229600" cy="0"/>
          </a:xfrm>
          <a:prstGeom prst="straightConnector1">
            <a:avLst/>
          </a:prstGeom>
          <a:noFill/>
          <a:ln w="50800" cap="flat" cmpd="sng">
            <a:solidFill>
              <a:schemeClr val="lt2"/>
            </a:solidFill>
            <a:prstDash val="solid"/>
            <a:round/>
            <a:headEnd type="none" w="sm" len="sm"/>
            <a:tailEnd type="none" w="sm" len="sm"/>
          </a:ln>
        </p:spPr>
      </p:cxnSp>
      <p:sp>
        <p:nvSpPr>
          <p:cNvPr id="38" name="Shape 38"/>
          <p:cNvSpPr txBox="1">
            <a:spLocks noGrp="1"/>
          </p:cNvSpPr>
          <p:nvPr>
            <p:ph type="sldNum" idx="12"/>
          </p:nvPr>
        </p:nvSpPr>
        <p:spPr>
          <a:xfrm>
            <a:off x="8138091" y="4312475"/>
            <a:ext cx="548700"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9"/>
        <p:cNvGrpSpPr/>
        <p:nvPr/>
      </p:nvGrpSpPr>
      <p:grpSpPr>
        <a:xfrm>
          <a:off x="0" y="0"/>
          <a:ext cx="0" cy="0"/>
          <a:chOff x="0" y="0"/>
          <a:chExt cx="0" cy="0"/>
        </a:xfrm>
      </p:grpSpPr>
      <p:sp>
        <p:nvSpPr>
          <p:cNvPr id="40" name="Shape 40"/>
          <p:cNvSpPr txBox="1">
            <a:spLocks noGrp="1"/>
          </p:cNvSpPr>
          <p:nvPr>
            <p:ph type="title"/>
          </p:nvPr>
        </p:nvSpPr>
        <p:spPr>
          <a:xfrm>
            <a:off x="685800" y="457200"/>
            <a:ext cx="7772400" cy="85725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Times"/>
                <a:ea typeface="Times"/>
                <a:cs typeface="Times"/>
                <a:sym typeface="Times"/>
              </a:defRPr>
            </a:lvl1pPr>
            <a:lvl2pPr marR="0" lvl="1" algn="ctr" rtl="0">
              <a:spcBef>
                <a:spcPts val="0"/>
              </a:spcBef>
              <a:spcAft>
                <a:spcPts val="0"/>
              </a:spcAft>
              <a:buSzPts val="1400"/>
              <a:buNone/>
              <a:defRPr sz="4400" b="0" i="0" u="none" strike="noStrike" cap="none">
                <a:solidFill>
                  <a:schemeClr val="dk2"/>
                </a:solidFill>
                <a:latin typeface="Times"/>
                <a:ea typeface="Times"/>
                <a:cs typeface="Times"/>
                <a:sym typeface="Times"/>
              </a:defRPr>
            </a:lvl2pPr>
            <a:lvl3pPr marR="0" lvl="2" algn="ctr" rtl="0">
              <a:spcBef>
                <a:spcPts val="0"/>
              </a:spcBef>
              <a:spcAft>
                <a:spcPts val="0"/>
              </a:spcAft>
              <a:buSzPts val="1400"/>
              <a:buNone/>
              <a:defRPr sz="4400" b="0" i="0" u="none" strike="noStrike" cap="none">
                <a:solidFill>
                  <a:schemeClr val="dk2"/>
                </a:solidFill>
                <a:latin typeface="Times"/>
                <a:ea typeface="Times"/>
                <a:cs typeface="Times"/>
                <a:sym typeface="Times"/>
              </a:defRPr>
            </a:lvl3pPr>
            <a:lvl4pPr marR="0" lvl="3" algn="ctr" rtl="0">
              <a:spcBef>
                <a:spcPts val="0"/>
              </a:spcBef>
              <a:spcAft>
                <a:spcPts val="0"/>
              </a:spcAft>
              <a:buSzPts val="1400"/>
              <a:buNone/>
              <a:defRPr sz="4400" b="0" i="0" u="none" strike="noStrike" cap="none">
                <a:solidFill>
                  <a:schemeClr val="dk2"/>
                </a:solidFill>
                <a:latin typeface="Times"/>
                <a:ea typeface="Times"/>
                <a:cs typeface="Times"/>
                <a:sym typeface="Times"/>
              </a:defRPr>
            </a:lvl4pPr>
            <a:lvl5pPr marR="0" lvl="4" algn="ctr" rtl="0">
              <a:spcBef>
                <a:spcPts val="0"/>
              </a:spcBef>
              <a:spcAft>
                <a:spcPts val="0"/>
              </a:spcAft>
              <a:buSzPts val="1400"/>
              <a:buNone/>
              <a:defRPr sz="4400" b="0" i="0" u="none" strike="noStrike" cap="none">
                <a:solidFill>
                  <a:schemeClr val="dk2"/>
                </a:solidFill>
                <a:latin typeface="Times"/>
                <a:ea typeface="Times"/>
                <a:cs typeface="Times"/>
                <a:sym typeface="Times"/>
              </a:defRPr>
            </a:lvl5pPr>
            <a:lvl6pPr marR="0" lvl="5" algn="ctr" rtl="0">
              <a:spcBef>
                <a:spcPts val="0"/>
              </a:spcBef>
              <a:spcAft>
                <a:spcPts val="0"/>
              </a:spcAft>
              <a:buSzPts val="1400"/>
              <a:buNone/>
              <a:defRPr sz="4400" b="0" i="0" u="none" strike="noStrike" cap="none">
                <a:solidFill>
                  <a:schemeClr val="dk2"/>
                </a:solidFill>
                <a:latin typeface="Times"/>
                <a:ea typeface="Times"/>
                <a:cs typeface="Times"/>
                <a:sym typeface="Times"/>
              </a:defRPr>
            </a:lvl6pPr>
            <a:lvl7pPr marR="0" lvl="6" algn="ctr" rtl="0">
              <a:spcBef>
                <a:spcPts val="0"/>
              </a:spcBef>
              <a:spcAft>
                <a:spcPts val="0"/>
              </a:spcAft>
              <a:buSzPts val="1400"/>
              <a:buNone/>
              <a:defRPr sz="4400" b="0" i="0" u="none" strike="noStrike" cap="none">
                <a:solidFill>
                  <a:schemeClr val="dk2"/>
                </a:solidFill>
                <a:latin typeface="Times"/>
                <a:ea typeface="Times"/>
                <a:cs typeface="Times"/>
                <a:sym typeface="Times"/>
              </a:defRPr>
            </a:lvl7pPr>
            <a:lvl8pPr marR="0" lvl="7" algn="ctr" rtl="0">
              <a:spcBef>
                <a:spcPts val="0"/>
              </a:spcBef>
              <a:spcAft>
                <a:spcPts val="0"/>
              </a:spcAft>
              <a:buSzPts val="1400"/>
              <a:buNone/>
              <a:defRPr sz="4400" b="0" i="0" u="none" strike="noStrike" cap="none">
                <a:solidFill>
                  <a:schemeClr val="dk2"/>
                </a:solidFill>
                <a:latin typeface="Times"/>
                <a:ea typeface="Times"/>
                <a:cs typeface="Times"/>
                <a:sym typeface="Times"/>
              </a:defRPr>
            </a:lvl8pPr>
            <a:lvl9pPr marR="0" lvl="8" algn="ctr" rtl="0">
              <a:spcBef>
                <a:spcPts val="0"/>
              </a:spcBef>
              <a:spcAft>
                <a:spcPts val="0"/>
              </a:spcAft>
              <a:buSzPts val="1400"/>
              <a:buNone/>
              <a:defRPr sz="4400" b="0" i="0" u="none" strike="noStrike" cap="none">
                <a:solidFill>
                  <a:schemeClr val="dk2"/>
                </a:solidFill>
                <a:latin typeface="Times"/>
                <a:ea typeface="Times"/>
                <a:cs typeface="Times"/>
                <a:sym typeface="Times"/>
              </a:defRPr>
            </a:lvl9pPr>
          </a:lstStyle>
          <a:p>
            <a:endParaRPr/>
          </a:p>
        </p:txBody>
      </p:sp>
      <p:sp>
        <p:nvSpPr>
          <p:cNvPr id="41" name="Shape 41"/>
          <p:cNvSpPr txBox="1">
            <a:spLocks noGrp="1"/>
          </p:cNvSpPr>
          <p:nvPr>
            <p:ph type="body" idx="1"/>
          </p:nvPr>
        </p:nvSpPr>
        <p:spPr>
          <a:xfrm>
            <a:off x="685800" y="1485900"/>
            <a:ext cx="7772400" cy="3086100"/>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Times"/>
              <a:buChar char="•"/>
              <a:defRPr sz="3200" b="0" i="0" u="none" strike="noStrike" cap="none">
                <a:solidFill>
                  <a:schemeClr val="dk1"/>
                </a:solidFill>
                <a:latin typeface="Times"/>
                <a:ea typeface="Times"/>
                <a:cs typeface="Times"/>
                <a:sym typeface="Times"/>
              </a:defRPr>
            </a:lvl1pPr>
            <a:lvl2pPr marL="914400" marR="0" lvl="1" indent="-406400" algn="l" rtl="0">
              <a:spcBef>
                <a:spcPts val="560"/>
              </a:spcBef>
              <a:spcAft>
                <a:spcPts val="0"/>
              </a:spcAft>
              <a:buClr>
                <a:schemeClr val="dk1"/>
              </a:buClr>
              <a:buSzPts val="2800"/>
              <a:buFont typeface="Times"/>
              <a:buChar char="–"/>
              <a:defRPr sz="2800" b="0" i="0" u="none" strike="noStrike" cap="none">
                <a:solidFill>
                  <a:schemeClr val="dk1"/>
                </a:solidFill>
                <a:latin typeface="Times"/>
                <a:ea typeface="Times"/>
                <a:cs typeface="Times"/>
                <a:sym typeface="Times"/>
              </a:defRPr>
            </a:lvl2pPr>
            <a:lvl3pPr marL="1371600" marR="0" lvl="2" indent="-381000" algn="l" rtl="0">
              <a:spcBef>
                <a:spcPts val="480"/>
              </a:spcBef>
              <a:spcAft>
                <a:spcPts val="0"/>
              </a:spcAft>
              <a:buClr>
                <a:schemeClr val="dk1"/>
              </a:buClr>
              <a:buSzPts val="2400"/>
              <a:buFont typeface="Times"/>
              <a:buChar char="•"/>
              <a:defRPr sz="2400" b="0" i="0" u="none" strike="noStrike" cap="none">
                <a:solidFill>
                  <a:schemeClr val="dk1"/>
                </a:solidFill>
                <a:latin typeface="Times"/>
                <a:ea typeface="Times"/>
                <a:cs typeface="Times"/>
                <a:sym typeface="Times"/>
              </a:defRPr>
            </a:lvl3pPr>
            <a:lvl4pPr marL="1828800" marR="0" lvl="3"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4pPr>
            <a:lvl5pPr marL="2286000" marR="0" lvl="4"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5pPr>
            <a:lvl6pPr marL="2743200" marR="0" lvl="5"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6pPr>
            <a:lvl7pPr marL="3200400" marR="0" lvl="6"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7pPr>
            <a:lvl8pPr marL="3657600" marR="0" lvl="7"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8pPr>
            <a:lvl9pPr marL="4114800" marR="0" lvl="8"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9pPr>
          </a:lstStyle>
          <a:p>
            <a:endParaRPr/>
          </a:p>
        </p:txBody>
      </p:sp>
      <p:sp>
        <p:nvSpPr>
          <p:cNvPr id="42" name="Shape 42"/>
          <p:cNvSpPr txBox="1">
            <a:spLocks noGrp="1"/>
          </p:cNvSpPr>
          <p:nvPr>
            <p:ph type="dt" idx="10"/>
          </p:nvPr>
        </p:nvSpPr>
        <p:spPr>
          <a:xfrm>
            <a:off x="685800" y="4686300"/>
            <a:ext cx="1905000" cy="3429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b="0" i="0" u="none" strike="noStrike" cap="none">
                <a:solidFill>
                  <a:schemeClr val="dk1"/>
                </a:solidFill>
                <a:latin typeface="Times"/>
                <a:ea typeface="Times"/>
                <a:cs typeface="Times"/>
                <a:sym typeface="Times"/>
              </a:defRPr>
            </a:lvl1pPr>
            <a:lvl2pPr marR="0" lvl="1" algn="l" rtl="0">
              <a:spcBef>
                <a:spcPts val="0"/>
              </a:spcBef>
              <a:spcAft>
                <a:spcPts val="0"/>
              </a:spcAft>
              <a:buSzPts val="1400"/>
              <a:buNone/>
              <a:defRPr sz="2400" b="1" i="0" u="none" strike="noStrike" cap="none">
                <a:solidFill>
                  <a:schemeClr val="dk1"/>
                </a:solidFill>
                <a:latin typeface="Times"/>
                <a:ea typeface="Times"/>
                <a:cs typeface="Times"/>
                <a:sym typeface="Times"/>
              </a:defRPr>
            </a:lvl2pPr>
            <a:lvl3pPr marR="0" lvl="2" algn="l" rtl="0">
              <a:spcBef>
                <a:spcPts val="0"/>
              </a:spcBef>
              <a:spcAft>
                <a:spcPts val="0"/>
              </a:spcAft>
              <a:buSzPts val="1400"/>
              <a:buNone/>
              <a:defRPr sz="2400" b="1" i="0" u="none" strike="noStrike" cap="none">
                <a:solidFill>
                  <a:schemeClr val="dk1"/>
                </a:solidFill>
                <a:latin typeface="Times"/>
                <a:ea typeface="Times"/>
                <a:cs typeface="Times"/>
                <a:sym typeface="Times"/>
              </a:defRPr>
            </a:lvl3pPr>
            <a:lvl4pPr marR="0" lvl="3" algn="l" rtl="0">
              <a:spcBef>
                <a:spcPts val="0"/>
              </a:spcBef>
              <a:spcAft>
                <a:spcPts val="0"/>
              </a:spcAft>
              <a:buSzPts val="1400"/>
              <a:buNone/>
              <a:defRPr sz="2400" b="1" i="0" u="none" strike="noStrike" cap="none">
                <a:solidFill>
                  <a:schemeClr val="dk1"/>
                </a:solidFill>
                <a:latin typeface="Times"/>
                <a:ea typeface="Times"/>
                <a:cs typeface="Times"/>
                <a:sym typeface="Times"/>
              </a:defRPr>
            </a:lvl4pPr>
            <a:lvl5pPr marR="0" lvl="4" algn="l" rtl="0">
              <a:spcBef>
                <a:spcPts val="0"/>
              </a:spcBef>
              <a:spcAft>
                <a:spcPts val="0"/>
              </a:spcAft>
              <a:buSzPts val="1400"/>
              <a:buNone/>
              <a:defRPr sz="2400" b="1" i="0" u="none" strike="noStrike" cap="none">
                <a:solidFill>
                  <a:schemeClr val="dk1"/>
                </a:solidFill>
                <a:latin typeface="Times"/>
                <a:ea typeface="Times"/>
                <a:cs typeface="Times"/>
                <a:sym typeface="Times"/>
              </a:defRPr>
            </a:lvl5pPr>
            <a:lvl6pPr marR="0" lvl="5" algn="l" rtl="0">
              <a:spcBef>
                <a:spcPts val="0"/>
              </a:spcBef>
              <a:spcAft>
                <a:spcPts val="0"/>
              </a:spcAft>
              <a:buSzPts val="1400"/>
              <a:buNone/>
              <a:defRPr sz="2400" b="1" i="0" u="none" strike="noStrike" cap="none">
                <a:solidFill>
                  <a:schemeClr val="dk1"/>
                </a:solidFill>
                <a:latin typeface="Times"/>
                <a:ea typeface="Times"/>
                <a:cs typeface="Times"/>
                <a:sym typeface="Times"/>
              </a:defRPr>
            </a:lvl6pPr>
            <a:lvl7pPr marR="0" lvl="6" algn="l" rtl="0">
              <a:spcBef>
                <a:spcPts val="0"/>
              </a:spcBef>
              <a:spcAft>
                <a:spcPts val="0"/>
              </a:spcAft>
              <a:buSzPts val="1400"/>
              <a:buNone/>
              <a:defRPr sz="2400" b="1" i="0" u="none" strike="noStrike" cap="none">
                <a:solidFill>
                  <a:schemeClr val="dk1"/>
                </a:solidFill>
                <a:latin typeface="Times"/>
                <a:ea typeface="Times"/>
                <a:cs typeface="Times"/>
                <a:sym typeface="Times"/>
              </a:defRPr>
            </a:lvl7pPr>
            <a:lvl8pPr marR="0" lvl="7" algn="l" rtl="0">
              <a:spcBef>
                <a:spcPts val="0"/>
              </a:spcBef>
              <a:spcAft>
                <a:spcPts val="0"/>
              </a:spcAft>
              <a:buSzPts val="1400"/>
              <a:buNone/>
              <a:defRPr sz="2400" b="1" i="0" u="none" strike="noStrike" cap="none">
                <a:solidFill>
                  <a:schemeClr val="dk1"/>
                </a:solidFill>
                <a:latin typeface="Times"/>
                <a:ea typeface="Times"/>
                <a:cs typeface="Times"/>
                <a:sym typeface="Times"/>
              </a:defRPr>
            </a:lvl8pPr>
            <a:lvl9pPr marR="0" lvl="8" algn="l" rtl="0">
              <a:spcBef>
                <a:spcPts val="0"/>
              </a:spcBef>
              <a:spcAft>
                <a:spcPts val="0"/>
              </a:spcAft>
              <a:buSzPts val="1400"/>
              <a:buNone/>
              <a:defRPr sz="2400" b="1" i="0" u="none" strike="noStrike" cap="none">
                <a:solidFill>
                  <a:schemeClr val="dk1"/>
                </a:solidFill>
                <a:latin typeface="Times"/>
                <a:ea typeface="Times"/>
                <a:cs typeface="Times"/>
                <a:sym typeface="Times"/>
              </a:defRPr>
            </a:lvl9pPr>
          </a:lstStyle>
          <a:p>
            <a:endParaRPr/>
          </a:p>
        </p:txBody>
      </p:sp>
      <p:sp>
        <p:nvSpPr>
          <p:cNvPr id="43" name="Shape 43"/>
          <p:cNvSpPr txBox="1">
            <a:spLocks noGrp="1"/>
          </p:cNvSpPr>
          <p:nvPr>
            <p:ph type="ftr" idx="11"/>
          </p:nvPr>
        </p:nvSpPr>
        <p:spPr>
          <a:xfrm>
            <a:off x="3124200" y="4686300"/>
            <a:ext cx="2895600" cy="34290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b="0" i="0" u="none" strike="noStrike" cap="none">
                <a:solidFill>
                  <a:schemeClr val="dk1"/>
                </a:solidFill>
                <a:latin typeface="Times"/>
                <a:ea typeface="Times"/>
                <a:cs typeface="Times"/>
                <a:sym typeface="Times"/>
              </a:defRPr>
            </a:lvl1pPr>
            <a:lvl2pPr marR="0" lvl="1" algn="l" rtl="0">
              <a:spcBef>
                <a:spcPts val="0"/>
              </a:spcBef>
              <a:spcAft>
                <a:spcPts val="0"/>
              </a:spcAft>
              <a:buSzPts val="1400"/>
              <a:buNone/>
              <a:defRPr sz="2400" b="1" i="0" u="none" strike="noStrike" cap="none">
                <a:solidFill>
                  <a:schemeClr val="dk1"/>
                </a:solidFill>
                <a:latin typeface="Times"/>
                <a:ea typeface="Times"/>
                <a:cs typeface="Times"/>
                <a:sym typeface="Times"/>
              </a:defRPr>
            </a:lvl2pPr>
            <a:lvl3pPr marR="0" lvl="2" algn="l" rtl="0">
              <a:spcBef>
                <a:spcPts val="0"/>
              </a:spcBef>
              <a:spcAft>
                <a:spcPts val="0"/>
              </a:spcAft>
              <a:buSzPts val="1400"/>
              <a:buNone/>
              <a:defRPr sz="2400" b="1" i="0" u="none" strike="noStrike" cap="none">
                <a:solidFill>
                  <a:schemeClr val="dk1"/>
                </a:solidFill>
                <a:latin typeface="Times"/>
                <a:ea typeface="Times"/>
                <a:cs typeface="Times"/>
                <a:sym typeface="Times"/>
              </a:defRPr>
            </a:lvl3pPr>
            <a:lvl4pPr marR="0" lvl="3" algn="l" rtl="0">
              <a:spcBef>
                <a:spcPts val="0"/>
              </a:spcBef>
              <a:spcAft>
                <a:spcPts val="0"/>
              </a:spcAft>
              <a:buSzPts val="1400"/>
              <a:buNone/>
              <a:defRPr sz="2400" b="1" i="0" u="none" strike="noStrike" cap="none">
                <a:solidFill>
                  <a:schemeClr val="dk1"/>
                </a:solidFill>
                <a:latin typeface="Times"/>
                <a:ea typeface="Times"/>
                <a:cs typeface="Times"/>
                <a:sym typeface="Times"/>
              </a:defRPr>
            </a:lvl4pPr>
            <a:lvl5pPr marR="0" lvl="4" algn="l" rtl="0">
              <a:spcBef>
                <a:spcPts val="0"/>
              </a:spcBef>
              <a:spcAft>
                <a:spcPts val="0"/>
              </a:spcAft>
              <a:buSzPts val="1400"/>
              <a:buNone/>
              <a:defRPr sz="2400" b="1" i="0" u="none" strike="noStrike" cap="none">
                <a:solidFill>
                  <a:schemeClr val="dk1"/>
                </a:solidFill>
                <a:latin typeface="Times"/>
                <a:ea typeface="Times"/>
                <a:cs typeface="Times"/>
                <a:sym typeface="Times"/>
              </a:defRPr>
            </a:lvl5pPr>
            <a:lvl6pPr marR="0" lvl="5" algn="l" rtl="0">
              <a:spcBef>
                <a:spcPts val="0"/>
              </a:spcBef>
              <a:spcAft>
                <a:spcPts val="0"/>
              </a:spcAft>
              <a:buSzPts val="1400"/>
              <a:buNone/>
              <a:defRPr sz="2400" b="1" i="0" u="none" strike="noStrike" cap="none">
                <a:solidFill>
                  <a:schemeClr val="dk1"/>
                </a:solidFill>
                <a:latin typeface="Times"/>
                <a:ea typeface="Times"/>
                <a:cs typeface="Times"/>
                <a:sym typeface="Times"/>
              </a:defRPr>
            </a:lvl6pPr>
            <a:lvl7pPr marR="0" lvl="6" algn="l" rtl="0">
              <a:spcBef>
                <a:spcPts val="0"/>
              </a:spcBef>
              <a:spcAft>
                <a:spcPts val="0"/>
              </a:spcAft>
              <a:buSzPts val="1400"/>
              <a:buNone/>
              <a:defRPr sz="2400" b="1" i="0" u="none" strike="noStrike" cap="none">
                <a:solidFill>
                  <a:schemeClr val="dk1"/>
                </a:solidFill>
                <a:latin typeface="Times"/>
                <a:ea typeface="Times"/>
                <a:cs typeface="Times"/>
                <a:sym typeface="Times"/>
              </a:defRPr>
            </a:lvl7pPr>
            <a:lvl8pPr marR="0" lvl="7" algn="l" rtl="0">
              <a:spcBef>
                <a:spcPts val="0"/>
              </a:spcBef>
              <a:spcAft>
                <a:spcPts val="0"/>
              </a:spcAft>
              <a:buSzPts val="1400"/>
              <a:buNone/>
              <a:defRPr sz="2400" b="1" i="0" u="none" strike="noStrike" cap="none">
                <a:solidFill>
                  <a:schemeClr val="dk1"/>
                </a:solidFill>
                <a:latin typeface="Times"/>
                <a:ea typeface="Times"/>
                <a:cs typeface="Times"/>
                <a:sym typeface="Times"/>
              </a:defRPr>
            </a:lvl8pPr>
            <a:lvl9pPr marR="0" lvl="8" algn="l" rtl="0">
              <a:spcBef>
                <a:spcPts val="0"/>
              </a:spcBef>
              <a:spcAft>
                <a:spcPts val="0"/>
              </a:spcAft>
              <a:buSzPts val="1400"/>
              <a:buNone/>
              <a:defRPr sz="2400" b="1" i="0" u="none" strike="noStrike" cap="none">
                <a:solidFill>
                  <a:schemeClr val="dk1"/>
                </a:solidFill>
                <a:latin typeface="Times"/>
                <a:ea typeface="Times"/>
                <a:cs typeface="Times"/>
                <a:sym typeface="Times"/>
              </a:defRPr>
            </a:lvl9pPr>
          </a:lstStyle>
          <a:p>
            <a:endParaRPr/>
          </a:p>
        </p:txBody>
      </p:sp>
      <p:sp>
        <p:nvSpPr>
          <p:cNvPr id="44" name="Shape 44"/>
          <p:cNvSpPr txBox="1">
            <a:spLocks noGrp="1"/>
          </p:cNvSpPr>
          <p:nvPr>
            <p:ph type="sldNum" idx="12"/>
          </p:nvPr>
        </p:nvSpPr>
        <p:spPr>
          <a:xfrm>
            <a:off x="6553200" y="4686300"/>
            <a:ext cx="1905000" cy="3429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b="0" i="0" u="none" strike="noStrike" cap="none">
                <a:solidFill>
                  <a:schemeClr val="dk1"/>
                </a:solidFill>
                <a:latin typeface="Times"/>
                <a:ea typeface="Times"/>
                <a:cs typeface="Times"/>
                <a:sym typeface="Times"/>
              </a:defRPr>
            </a:lvl1pPr>
            <a:lvl2pPr marL="0" marR="0" lvl="1" indent="0" algn="r" rtl="0">
              <a:spcBef>
                <a:spcPts val="0"/>
              </a:spcBef>
              <a:spcAft>
                <a:spcPts val="0"/>
              </a:spcAft>
              <a:buNone/>
              <a:defRPr sz="1400" b="0" i="0" u="none" strike="noStrike" cap="none">
                <a:solidFill>
                  <a:schemeClr val="dk1"/>
                </a:solidFill>
                <a:latin typeface="Times"/>
                <a:ea typeface="Times"/>
                <a:cs typeface="Times"/>
                <a:sym typeface="Times"/>
              </a:defRPr>
            </a:lvl2pPr>
            <a:lvl3pPr marL="0" marR="0" lvl="2" indent="0" algn="r" rtl="0">
              <a:spcBef>
                <a:spcPts val="0"/>
              </a:spcBef>
              <a:spcAft>
                <a:spcPts val="0"/>
              </a:spcAft>
              <a:buNone/>
              <a:defRPr sz="1400" b="0" i="0" u="none" strike="noStrike" cap="none">
                <a:solidFill>
                  <a:schemeClr val="dk1"/>
                </a:solidFill>
                <a:latin typeface="Times"/>
                <a:ea typeface="Times"/>
                <a:cs typeface="Times"/>
                <a:sym typeface="Times"/>
              </a:defRPr>
            </a:lvl3pPr>
            <a:lvl4pPr marL="0" marR="0" lvl="3" indent="0" algn="r" rtl="0">
              <a:spcBef>
                <a:spcPts val="0"/>
              </a:spcBef>
              <a:spcAft>
                <a:spcPts val="0"/>
              </a:spcAft>
              <a:buNone/>
              <a:defRPr sz="1400" b="0" i="0" u="none" strike="noStrike" cap="none">
                <a:solidFill>
                  <a:schemeClr val="dk1"/>
                </a:solidFill>
                <a:latin typeface="Times"/>
                <a:ea typeface="Times"/>
                <a:cs typeface="Times"/>
                <a:sym typeface="Times"/>
              </a:defRPr>
            </a:lvl4pPr>
            <a:lvl5pPr marL="0" marR="0" lvl="4" indent="0" algn="r" rtl="0">
              <a:spcBef>
                <a:spcPts val="0"/>
              </a:spcBef>
              <a:spcAft>
                <a:spcPts val="0"/>
              </a:spcAft>
              <a:buNone/>
              <a:defRPr sz="1400" b="0" i="0" u="none" strike="noStrike" cap="none">
                <a:solidFill>
                  <a:schemeClr val="dk1"/>
                </a:solidFill>
                <a:latin typeface="Times"/>
                <a:ea typeface="Times"/>
                <a:cs typeface="Times"/>
                <a:sym typeface="Times"/>
              </a:defRPr>
            </a:lvl5pPr>
            <a:lvl6pPr marL="0" marR="0" lvl="5" indent="0" algn="r" rtl="0">
              <a:spcBef>
                <a:spcPts val="0"/>
              </a:spcBef>
              <a:spcAft>
                <a:spcPts val="0"/>
              </a:spcAft>
              <a:buNone/>
              <a:defRPr sz="1400" b="0" i="0" u="none" strike="noStrike" cap="none">
                <a:solidFill>
                  <a:schemeClr val="dk1"/>
                </a:solidFill>
                <a:latin typeface="Times"/>
                <a:ea typeface="Times"/>
                <a:cs typeface="Times"/>
                <a:sym typeface="Times"/>
              </a:defRPr>
            </a:lvl6pPr>
            <a:lvl7pPr marL="0" marR="0" lvl="6" indent="0" algn="r" rtl="0">
              <a:spcBef>
                <a:spcPts val="0"/>
              </a:spcBef>
              <a:spcAft>
                <a:spcPts val="0"/>
              </a:spcAft>
              <a:buNone/>
              <a:defRPr sz="1400" b="0" i="0" u="none" strike="noStrike" cap="none">
                <a:solidFill>
                  <a:schemeClr val="dk1"/>
                </a:solidFill>
                <a:latin typeface="Times"/>
                <a:ea typeface="Times"/>
                <a:cs typeface="Times"/>
                <a:sym typeface="Times"/>
              </a:defRPr>
            </a:lvl7pPr>
            <a:lvl8pPr marL="0" marR="0" lvl="7" indent="0" algn="r" rtl="0">
              <a:spcBef>
                <a:spcPts val="0"/>
              </a:spcBef>
              <a:spcAft>
                <a:spcPts val="0"/>
              </a:spcAft>
              <a:buNone/>
              <a:defRPr sz="1400" b="0" i="0" u="none" strike="noStrike" cap="none">
                <a:solidFill>
                  <a:schemeClr val="dk1"/>
                </a:solidFill>
                <a:latin typeface="Times"/>
                <a:ea typeface="Times"/>
                <a:cs typeface="Times"/>
                <a:sym typeface="Times"/>
              </a:defRPr>
            </a:lvl8pPr>
            <a:lvl9pPr marL="0" marR="0" lvl="8" indent="0" algn="r" rtl="0">
              <a:spcBef>
                <a:spcPts val="0"/>
              </a:spcBef>
              <a:spcAft>
                <a:spcPts val="0"/>
              </a:spcAft>
              <a:buNone/>
              <a:defRPr sz="1400" b="0" i="0" u="none" strike="noStrike" cap="none">
                <a:solidFill>
                  <a:schemeClr val="dk1"/>
                </a:solidFill>
                <a:latin typeface="Times"/>
                <a:ea typeface="Times"/>
                <a:cs typeface="Times"/>
                <a:sym typeface="Times"/>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45"/>
        <p:cNvGrpSpPr/>
        <p:nvPr/>
      </p:nvGrpSpPr>
      <p:grpSpPr>
        <a:xfrm>
          <a:off x="0" y="0"/>
          <a:ext cx="0" cy="0"/>
          <a:chOff x="0" y="0"/>
          <a:chExt cx="0" cy="0"/>
        </a:xfrm>
      </p:grpSpPr>
      <p:sp>
        <p:nvSpPr>
          <p:cNvPr id="46" name="Shape 46"/>
          <p:cNvSpPr txBox="1">
            <a:spLocks noGrp="1"/>
          </p:cNvSpPr>
          <p:nvPr>
            <p:ph type="title"/>
          </p:nvPr>
        </p:nvSpPr>
        <p:spPr>
          <a:xfrm>
            <a:off x="457200" y="205978"/>
            <a:ext cx="8229600" cy="85725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Times"/>
                <a:ea typeface="Times"/>
                <a:cs typeface="Times"/>
                <a:sym typeface="Times"/>
              </a:defRPr>
            </a:lvl1pPr>
            <a:lvl2pPr marR="0" lvl="1" algn="ctr" rtl="0">
              <a:spcBef>
                <a:spcPts val="0"/>
              </a:spcBef>
              <a:spcAft>
                <a:spcPts val="0"/>
              </a:spcAft>
              <a:buSzPts val="1400"/>
              <a:buNone/>
              <a:defRPr sz="4400" b="0" i="0" u="none" strike="noStrike" cap="none">
                <a:solidFill>
                  <a:schemeClr val="dk2"/>
                </a:solidFill>
                <a:latin typeface="Times"/>
                <a:ea typeface="Times"/>
                <a:cs typeface="Times"/>
                <a:sym typeface="Times"/>
              </a:defRPr>
            </a:lvl2pPr>
            <a:lvl3pPr marR="0" lvl="2" algn="ctr" rtl="0">
              <a:spcBef>
                <a:spcPts val="0"/>
              </a:spcBef>
              <a:spcAft>
                <a:spcPts val="0"/>
              </a:spcAft>
              <a:buSzPts val="1400"/>
              <a:buNone/>
              <a:defRPr sz="4400" b="0" i="0" u="none" strike="noStrike" cap="none">
                <a:solidFill>
                  <a:schemeClr val="dk2"/>
                </a:solidFill>
                <a:latin typeface="Times"/>
                <a:ea typeface="Times"/>
                <a:cs typeface="Times"/>
                <a:sym typeface="Times"/>
              </a:defRPr>
            </a:lvl3pPr>
            <a:lvl4pPr marR="0" lvl="3" algn="ctr" rtl="0">
              <a:spcBef>
                <a:spcPts val="0"/>
              </a:spcBef>
              <a:spcAft>
                <a:spcPts val="0"/>
              </a:spcAft>
              <a:buSzPts val="1400"/>
              <a:buNone/>
              <a:defRPr sz="4400" b="0" i="0" u="none" strike="noStrike" cap="none">
                <a:solidFill>
                  <a:schemeClr val="dk2"/>
                </a:solidFill>
                <a:latin typeface="Times"/>
                <a:ea typeface="Times"/>
                <a:cs typeface="Times"/>
                <a:sym typeface="Times"/>
              </a:defRPr>
            </a:lvl4pPr>
            <a:lvl5pPr marR="0" lvl="4" algn="ctr" rtl="0">
              <a:spcBef>
                <a:spcPts val="0"/>
              </a:spcBef>
              <a:spcAft>
                <a:spcPts val="0"/>
              </a:spcAft>
              <a:buSzPts val="1400"/>
              <a:buNone/>
              <a:defRPr sz="4400" b="0" i="0" u="none" strike="noStrike" cap="none">
                <a:solidFill>
                  <a:schemeClr val="dk2"/>
                </a:solidFill>
                <a:latin typeface="Times"/>
                <a:ea typeface="Times"/>
                <a:cs typeface="Times"/>
                <a:sym typeface="Times"/>
              </a:defRPr>
            </a:lvl5pPr>
            <a:lvl6pPr marR="0" lvl="5" algn="ctr" rtl="0">
              <a:spcBef>
                <a:spcPts val="0"/>
              </a:spcBef>
              <a:spcAft>
                <a:spcPts val="0"/>
              </a:spcAft>
              <a:buSzPts val="1400"/>
              <a:buNone/>
              <a:defRPr sz="4400" b="0" i="0" u="none" strike="noStrike" cap="none">
                <a:solidFill>
                  <a:schemeClr val="dk2"/>
                </a:solidFill>
                <a:latin typeface="Times"/>
                <a:ea typeface="Times"/>
                <a:cs typeface="Times"/>
                <a:sym typeface="Times"/>
              </a:defRPr>
            </a:lvl6pPr>
            <a:lvl7pPr marR="0" lvl="6" algn="ctr" rtl="0">
              <a:spcBef>
                <a:spcPts val="0"/>
              </a:spcBef>
              <a:spcAft>
                <a:spcPts val="0"/>
              </a:spcAft>
              <a:buSzPts val="1400"/>
              <a:buNone/>
              <a:defRPr sz="4400" b="0" i="0" u="none" strike="noStrike" cap="none">
                <a:solidFill>
                  <a:schemeClr val="dk2"/>
                </a:solidFill>
                <a:latin typeface="Times"/>
                <a:ea typeface="Times"/>
                <a:cs typeface="Times"/>
                <a:sym typeface="Times"/>
              </a:defRPr>
            </a:lvl7pPr>
            <a:lvl8pPr marR="0" lvl="7" algn="ctr" rtl="0">
              <a:spcBef>
                <a:spcPts val="0"/>
              </a:spcBef>
              <a:spcAft>
                <a:spcPts val="0"/>
              </a:spcAft>
              <a:buSzPts val="1400"/>
              <a:buNone/>
              <a:defRPr sz="4400" b="0" i="0" u="none" strike="noStrike" cap="none">
                <a:solidFill>
                  <a:schemeClr val="dk2"/>
                </a:solidFill>
                <a:latin typeface="Times"/>
                <a:ea typeface="Times"/>
                <a:cs typeface="Times"/>
                <a:sym typeface="Times"/>
              </a:defRPr>
            </a:lvl8pPr>
            <a:lvl9pPr marR="0" lvl="8" algn="ctr" rtl="0">
              <a:spcBef>
                <a:spcPts val="0"/>
              </a:spcBef>
              <a:spcAft>
                <a:spcPts val="0"/>
              </a:spcAft>
              <a:buSzPts val="1400"/>
              <a:buNone/>
              <a:defRPr sz="4400" b="0" i="0" u="none" strike="noStrike" cap="none">
                <a:solidFill>
                  <a:schemeClr val="dk2"/>
                </a:solidFill>
                <a:latin typeface="Times"/>
                <a:ea typeface="Times"/>
                <a:cs typeface="Times"/>
                <a:sym typeface="Times"/>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t" type="objOnly">
  <p:cSld name="OBJECT_ONLY">
    <p:spTree>
      <p:nvGrpSpPr>
        <p:cNvPr id="1" name="Shape 47"/>
        <p:cNvGrpSpPr/>
        <p:nvPr/>
      </p:nvGrpSpPr>
      <p:grpSpPr>
        <a:xfrm>
          <a:off x="0" y="0"/>
          <a:ext cx="0" cy="0"/>
          <a:chOff x="0" y="0"/>
          <a:chExt cx="0" cy="0"/>
        </a:xfrm>
      </p:grpSpPr>
      <p:sp>
        <p:nvSpPr>
          <p:cNvPr id="48" name="Shape 48"/>
          <p:cNvSpPr txBox="1">
            <a:spLocks noGrp="1"/>
          </p:cNvSpPr>
          <p:nvPr>
            <p:ph type="body" idx="1"/>
          </p:nvPr>
        </p:nvSpPr>
        <p:spPr>
          <a:xfrm>
            <a:off x="685800" y="457200"/>
            <a:ext cx="7772400" cy="4114800"/>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Times"/>
              <a:buChar char="•"/>
              <a:defRPr sz="3200" b="0" i="0" u="none" strike="noStrike" cap="none">
                <a:solidFill>
                  <a:schemeClr val="dk1"/>
                </a:solidFill>
                <a:latin typeface="Times"/>
                <a:ea typeface="Times"/>
                <a:cs typeface="Times"/>
                <a:sym typeface="Times"/>
              </a:defRPr>
            </a:lvl1pPr>
            <a:lvl2pPr marL="914400" marR="0" lvl="1" indent="-406400" algn="l" rtl="0">
              <a:spcBef>
                <a:spcPts val="560"/>
              </a:spcBef>
              <a:spcAft>
                <a:spcPts val="0"/>
              </a:spcAft>
              <a:buClr>
                <a:schemeClr val="dk1"/>
              </a:buClr>
              <a:buSzPts val="2800"/>
              <a:buFont typeface="Times"/>
              <a:buChar char="–"/>
              <a:defRPr sz="2800" b="0" i="0" u="none" strike="noStrike" cap="none">
                <a:solidFill>
                  <a:schemeClr val="dk1"/>
                </a:solidFill>
                <a:latin typeface="Times"/>
                <a:ea typeface="Times"/>
                <a:cs typeface="Times"/>
                <a:sym typeface="Times"/>
              </a:defRPr>
            </a:lvl2pPr>
            <a:lvl3pPr marL="1371600" marR="0" lvl="2" indent="-381000" algn="l" rtl="0">
              <a:spcBef>
                <a:spcPts val="480"/>
              </a:spcBef>
              <a:spcAft>
                <a:spcPts val="0"/>
              </a:spcAft>
              <a:buClr>
                <a:schemeClr val="dk1"/>
              </a:buClr>
              <a:buSzPts val="2400"/>
              <a:buFont typeface="Times"/>
              <a:buChar char="•"/>
              <a:defRPr sz="2400" b="0" i="0" u="none" strike="noStrike" cap="none">
                <a:solidFill>
                  <a:schemeClr val="dk1"/>
                </a:solidFill>
                <a:latin typeface="Times"/>
                <a:ea typeface="Times"/>
                <a:cs typeface="Times"/>
                <a:sym typeface="Times"/>
              </a:defRPr>
            </a:lvl3pPr>
            <a:lvl4pPr marL="1828800" marR="0" lvl="3"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4pPr>
            <a:lvl5pPr marL="2286000" marR="0" lvl="4"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5pPr>
            <a:lvl6pPr marL="2743200" marR="0" lvl="5"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6pPr>
            <a:lvl7pPr marL="3200400" marR="0" lvl="6"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7pPr>
            <a:lvl8pPr marL="3657600" marR="0" lvl="7"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8pPr>
            <a:lvl9pPr marL="4114800" marR="0" lvl="8"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9pPr>
          </a:lstStyle>
          <a:p>
            <a:endParaRPr/>
          </a:p>
        </p:txBody>
      </p:sp>
      <p:sp>
        <p:nvSpPr>
          <p:cNvPr id="49" name="Shape 49"/>
          <p:cNvSpPr txBox="1">
            <a:spLocks noGrp="1"/>
          </p:cNvSpPr>
          <p:nvPr>
            <p:ph type="dt" idx="10"/>
          </p:nvPr>
        </p:nvSpPr>
        <p:spPr>
          <a:xfrm>
            <a:off x="685800" y="4686300"/>
            <a:ext cx="1905000" cy="3429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b="0">
                <a:solidFill>
                  <a:schemeClr val="dk1"/>
                </a:solidFill>
                <a:latin typeface="Times"/>
                <a:ea typeface="Times"/>
                <a:cs typeface="Times"/>
                <a:sym typeface="Times"/>
              </a:defRPr>
            </a:lvl1pPr>
            <a:lvl2pPr marR="0" lvl="1" algn="l" rtl="0">
              <a:spcBef>
                <a:spcPts val="0"/>
              </a:spcBef>
              <a:spcAft>
                <a:spcPts val="0"/>
              </a:spcAft>
              <a:buSzPts val="1400"/>
              <a:buNone/>
              <a:defRPr sz="2400" b="1" i="0" u="none" strike="noStrike" cap="none">
                <a:solidFill>
                  <a:schemeClr val="dk1"/>
                </a:solidFill>
                <a:latin typeface="Times"/>
                <a:ea typeface="Times"/>
                <a:cs typeface="Times"/>
                <a:sym typeface="Times"/>
              </a:defRPr>
            </a:lvl2pPr>
            <a:lvl3pPr marR="0" lvl="2" algn="l" rtl="0">
              <a:spcBef>
                <a:spcPts val="0"/>
              </a:spcBef>
              <a:spcAft>
                <a:spcPts val="0"/>
              </a:spcAft>
              <a:buSzPts val="1400"/>
              <a:buNone/>
              <a:defRPr sz="2400" b="1" i="0" u="none" strike="noStrike" cap="none">
                <a:solidFill>
                  <a:schemeClr val="dk1"/>
                </a:solidFill>
                <a:latin typeface="Times"/>
                <a:ea typeface="Times"/>
                <a:cs typeface="Times"/>
                <a:sym typeface="Times"/>
              </a:defRPr>
            </a:lvl3pPr>
            <a:lvl4pPr marR="0" lvl="3" algn="l" rtl="0">
              <a:spcBef>
                <a:spcPts val="0"/>
              </a:spcBef>
              <a:spcAft>
                <a:spcPts val="0"/>
              </a:spcAft>
              <a:buSzPts val="1400"/>
              <a:buNone/>
              <a:defRPr sz="2400" b="1" i="0" u="none" strike="noStrike" cap="none">
                <a:solidFill>
                  <a:schemeClr val="dk1"/>
                </a:solidFill>
                <a:latin typeface="Times"/>
                <a:ea typeface="Times"/>
                <a:cs typeface="Times"/>
                <a:sym typeface="Times"/>
              </a:defRPr>
            </a:lvl4pPr>
            <a:lvl5pPr marR="0" lvl="4" algn="l" rtl="0">
              <a:spcBef>
                <a:spcPts val="0"/>
              </a:spcBef>
              <a:spcAft>
                <a:spcPts val="0"/>
              </a:spcAft>
              <a:buSzPts val="1400"/>
              <a:buNone/>
              <a:defRPr sz="2400" b="1" i="0" u="none" strike="noStrike" cap="none">
                <a:solidFill>
                  <a:schemeClr val="dk1"/>
                </a:solidFill>
                <a:latin typeface="Times"/>
                <a:ea typeface="Times"/>
                <a:cs typeface="Times"/>
                <a:sym typeface="Times"/>
              </a:defRPr>
            </a:lvl5pPr>
            <a:lvl6pPr marR="0" lvl="5" algn="l" rtl="0">
              <a:spcBef>
                <a:spcPts val="0"/>
              </a:spcBef>
              <a:spcAft>
                <a:spcPts val="0"/>
              </a:spcAft>
              <a:buSzPts val="1400"/>
              <a:buNone/>
              <a:defRPr sz="2400" b="1" i="0" u="none" strike="noStrike" cap="none">
                <a:solidFill>
                  <a:schemeClr val="dk1"/>
                </a:solidFill>
                <a:latin typeface="Times"/>
                <a:ea typeface="Times"/>
                <a:cs typeface="Times"/>
                <a:sym typeface="Times"/>
              </a:defRPr>
            </a:lvl6pPr>
            <a:lvl7pPr marR="0" lvl="6" algn="l" rtl="0">
              <a:spcBef>
                <a:spcPts val="0"/>
              </a:spcBef>
              <a:spcAft>
                <a:spcPts val="0"/>
              </a:spcAft>
              <a:buSzPts val="1400"/>
              <a:buNone/>
              <a:defRPr sz="2400" b="1" i="0" u="none" strike="noStrike" cap="none">
                <a:solidFill>
                  <a:schemeClr val="dk1"/>
                </a:solidFill>
                <a:latin typeface="Times"/>
                <a:ea typeface="Times"/>
                <a:cs typeface="Times"/>
                <a:sym typeface="Times"/>
              </a:defRPr>
            </a:lvl7pPr>
            <a:lvl8pPr marR="0" lvl="7" algn="l" rtl="0">
              <a:spcBef>
                <a:spcPts val="0"/>
              </a:spcBef>
              <a:spcAft>
                <a:spcPts val="0"/>
              </a:spcAft>
              <a:buSzPts val="1400"/>
              <a:buNone/>
              <a:defRPr sz="2400" b="1" i="0" u="none" strike="noStrike" cap="none">
                <a:solidFill>
                  <a:schemeClr val="dk1"/>
                </a:solidFill>
                <a:latin typeface="Times"/>
                <a:ea typeface="Times"/>
                <a:cs typeface="Times"/>
                <a:sym typeface="Times"/>
              </a:defRPr>
            </a:lvl8pPr>
            <a:lvl9pPr marR="0" lvl="8" algn="l" rtl="0">
              <a:spcBef>
                <a:spcPts val="0"/>
              </a:spcBef>
              <a:spcAft>
                <a:spcPts val="0"/>
              </a:spcAft>
              <a:buSzPts val="1400"/>
              <a:buNone/>
              <a:defRPr sz="2400" b="1" i="0" u="none" strike="noStrike" cap="none">
                <a:solidFill>
                  <a:schemeClr val="dk1"/>
                </a:solidFill>
                <a:latin typeface="Times"/>
                <a:ea typeface="Times"/>
                <a:cs typeface="Times"/>
                <a:sym typeface="Times"/>
              </a:defRPr>
            </a:lvl9pPr>
          </a:lstStyle>
          <a:p>
            <a:endParaRPr/>
          </a:p>
        </p:txBody>
      </p:sp>
      <p:sp>
        <p:nvSpPr>
          <p:cNvPr id="50" name="Shape 50"/>
          <p:cNvSpPr txBox="1">
            <a:spLocks noGrp="1"/>
          </p:cNvSpPr>
          <p:nvPr>
            <p:ph type="ftr" idx="11"/>
          </p:nvPr>
        </p:nvSpPr>
        <p:spPr>
          <a:xfrm>
            <a:off x="3124200" y="4686300"/>
            <a:ext cx="2895600" cy="34290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b="0">
                <a:solidFill>
                  <a:schemeClr val="dk1"/>
                </a:solidFill>
                <a:latin typeface="Times"/>
                <a:ea typeface="Times"/>
                <a:cs typeface="Times"/>
                <a:sym typeface="Times"/>
              </a:defRPr>
            </a:lvl1pPr>
            <a:lvl2pPr marR="0" lvl="1" algn="l" rtl="0">
              <a:spcBef>
                <a:spcPts val="0"/>
              </a:spcBef>
              <a:spcAft>
                <a:spcPts val="0"/>
              </a:spcAft>
              <a:buSzPts val="1400"/>
              <a:buNone/>
              <a:defRPr sz="2400" b="1" i="0" u="none" strike="noStrike" cap="none">
                <a:solidFill>
                  <a:schemeClr val="dk1"/>
                </a:solidFill>
                <a:latin typeface="Times"/>
                <a:ea typeface="Times"/>
                <a:cs typeface="Times"/>
                <a:sym typeface="Times"/>
              </a:defRPr>
            </a:lvl2pPr>
            <a:lvl3pPr marR="0" lvl="2" algn="l" rtl="0">
              <a:spcBef>
                <a:spcPts val="0"/>
              </a:spcBef>
              <a:spcAft>
                <a:spcPts val="0"/>
              </a:spcAft>
              <a:buSzPts val="1400"/>
              <a:buNone/>
              <a:defRPr sz="2400" b="1" i="0" u="none" strike="noStrike" cap="none">
                <a:solidFill>
                  <a:schemeClr val="dk1"/>
                </a:solidFill>
                <a:latin typeface="Times"/>
                <a:ea typeface="Times"/>
                <a:cs typeface="Times"/>
                <a:sym typeface="Times"/>
              </a:defRPr>
            </a:lvl3pPr>
            <a:lvl4pPr marR="0" lvl="3" algn="l" rtl="0">
              <a:spcBef>
                <a:spcPts val="0"/>
              </a:spcBef>
              <a:spcAft>
                <a:spcPts val="0"/>
              </a:spcAft>
              <a:buSzPts val="1400"/>
              <a:buNone/>
              <a:defRPr sz="2400" b="1" i="0" u="none" strike="noStrike" cap="none">
                <a:solidFill>
                  <a:schemeClr val="dk1"/>
                </a:solidFill>
                <a:latin typeface="Times"/>
                <a:ea typeface="Times"/>
                <a:cs typeface="Times"/>
                <a:sym typeface="Times"/>
              </a:defRPr>
            </a:lvl4pPr>
            <a:lvl5pPr marR="0" lvl="4" algn="l" rtl="0">
              <a:spcBef>
                <a:spcPts val="0"/>
              </a:spcBef>
              <a:spcAft>
                <a:spcPts val="0"/>
              </a:spcAft>
              <a:buSzPts val="1400"/>
              <a:buNone/>
              <a:defRPr sz="2400" b="1" i="0" u="none" strike="noStrike" cap="none">
                <a:solidFill>
                  <a:schemeClr val="dk1"/>
                </a:solidFill>
                <a:latin typeface="Times"/>
                <a:ea typeface="Times"/>
                <a:cs typeface="Times"/>
                <a:sym typeface="Times"/>
              </a:defRPr>
            </a:lvl5pPr>
            <a:lvl6pPr marR="0" lvl="5" algn="l" rtl="0">
              <a:spcBef>
                <a:spcPts val="0"/>
              </a:spcBef>
              <a:spcAft>
                <a:spcPts val="0"/>
              </a:spcAft>
              <a:buSzPts val="1400"/>
              <a:buNone/>
              <a:defRPr sz="2400" b="1" i="0" u="none" strike="noStrike" cap="none">
                <a:solidFill>
                  <a:schemeClr val="dk1"/>
                </a:solidFill>
                <a:latin typeface="Times"/>
                <a:ea typeface="Times"/>
                <a:cs typeface="Times"/>
                <a:sym typeface="Times"/>
              </a:defRPr>
            </a:lvl6pPr>
            <a:lvl7pPr marR="0" lvl="6" algn="l" rtl="0">
              <a:spcBef>
                <a:spcPts val="0"/>
              </a:spcBef>
              <a:spcAft>
                <a:spcPts val="0"/>
              </a:spcAft>
              <a:buSzPts val="1400"/>
              <a:buNone/>
              <a:defRPr sz="2400" b="1" i="0" u="none" strike="noStrike" cap="none">
                <a:solidFill>
                  <a:schemeClr val="dk1"/>
                </a:solidFill>
                <a:latin typeface="Times"/>
                <a:ea typeface="Times"/>
                <a:cs typeface="Times"/>
                <a:sym typeface="Times"/>
              </a:defRPr>
            </a:lvl7pPr>
            <a:lvl8pPr marR="0" lvl="7" algn="l" rtl="0">
              <a:spcBef>
                <a:spcPts val="0"/>
              </a:spcBef>
              <a:spcAft>
                <a:spcPts val="0"/>
              </a:spcAft>
              <a:buSzPts val="1400"/>
              <a:buNone/>
              <a:defRPr sz="2400" b="1" i="0" u="none" strike="noStrike" cap="none">
                <a:solidFill>
                  <a:schemeClr val="dk1"/>
                </a:solidFill>
                <a:latin typeface="Times"/>
                <a:ea typeface="Times"/>
                <a:cs typeface="Times"/>
                <a:sym typeface="Times"/>
              </a:defRPr>
            </a:lvl8pPr>
            <a:lvl9pPr marR="0" lvl="8" algn="l" rtl="0">
              <a:spcBef>
                <a:spcPts val="0"/>
              </a:spcBef>
              <a:spcAft>
                <a:spcPts val="0"/>
              </a:spcAft>
              <a:buSzPts val="1400"/>
              <a:buNone/>
              <a:defRPr sz="2400" b="1" i="0" u="none" strike="noStrike" cap="none">
                <a:solidFill>
                  <a:schemeClr val="dk1"/>
                </a:solidFill>
                <a:latin typeface="Times"/>
                <a:ea typeface="Times"/>
                <a:cs typeface="Times"/>
                <a:sym typeface="Times"/>
              </a:defRPr>
            </a:lvl9pPr>
          </a:lstStyle>
          <a:p>
            <a:endParaRPr/>
          </a:p>
        </p:txBody>
      </p:sp>
      <p:sp>
        <p:nvSpPr>
          <p:cNvPr id="51" name="Shape 51"/>
          <p:cNvSpPr txBox="1">
            <a:spLocks noGrp="1"/>
          </p:cNvSpPr>
          <p:nvPr>
            <p:ph type="sldNum" idx="12"/>
          </p:nvPr>
        </p:nvSpPr>
        <p:spPr>
          <a:xfrm>
            <a:off x="6553200" y="4686300"/>
            <a:ext cx="1905000" cy="3429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b="0">
                <a:solidFill>
                  <a:schemeClr val="dk1"/>
                </a:solidFill>
                <a:latin typeface="Times"/>
                <a:ea typeface="Times"/>
                <a:cs typeface="Times"/>
                <a:sym typeface="Times"/>
              </a:defRPr>
            </a:lvl1pPr>
            <a:lvl2pPr marL="0" marR="0" lvl="1" indent="0" algn="r" rtl="0">
              <a:spcBef>
                <a:spcPts val="0"/>
              </a:spcBef>
              <a:spcAft>
                <a:spcPts val="0"/>
              </a:spcAft>
              <a:buNone/>
              <a:defRPr sz="1400" b="0">
                <a:solidFill>
                  <a:schemeClr val="dk1"/>
                </a:solidFill>
                <a:latin typeface="Times"/>
                <a:ea typeface="Times"/>
                <a:cs typeface="Times"/>
                <a:sym typeface="Times"/>
              </a:defRPr>
            </a:lvl2pPr>
            <a:lvl3pPr marL="0" marR="0" lvl="2" indent="0" algn="r" rtl="0">
              <a:spcBef>
                <a:spcPts val="0"/>
              </a:spcBef>
              <a:spcAft>
                <a:spcPts val="0"/>
              </a:spcAft>
              <a:buNone/>
              <a:defRPr sz="1400" b="0">
                <a:solidFill>
                  <a:schemeClr val="dk1"/>
                </a:solidFill>
                <a:latin typeface="Times"/>
                <a:ea typeface="Times"/>
                <a:cs typeface="Times"/>
                <a:sym typeface="Times"/>
              </a:defRPr>
            </a:lvl3pPr>
            <a:lvl4pPr marL="0" marR="0" lvl="3" indent="0" algn="r" rtl="0">
              <a:spcBef>
                <a:spcPts val="0"/>
              </a:spcBef>
              <a:spcAft>
                <a:spcPts val="0"/>
              </a:spcAft>
              <a:buNone/>
              <a:defRPr sz="1400" b="0">
                <a:solidFill>
                  <a:schemeClr val="dk1"/>
                </a:solidFill>
                <a:latin typeface="Times"/>
                <a:ea typeface="Times"/>
                <a:cs typeface="Times"/>
                <a:sym typeface="Times"/>
              </a:defRPr>
            </a:lvl4pPr>
            <a:lvl5pPr marL="0" marR="0" lvl="4" indent="0" algn="r" rtl="0">
              <a:spcBef>
                <a:spcPts val="0"/>
              </a:spcBef>
              <a:spcAft>
                <a:spcPts val="0"/>
              </a:spcAft>
              <a:buNone/>
              <a:defRPr sz="1400" b="0">
                <a:solidFill>
                  <a:schemeClr val="dk1"/>
                </a:solidFill>
                <a:latin typeface="Times"/>
                <a:ea typeface="Times"/>
                <a:cs typeface="Times"/>
                <a:sym typeface="Times"/>
              </a:defRPr>
            </a:lvl5pPr>
            <a:lvl6pPr marL="0" marR="0" lvl="5" indent="0" algn="r" rtl="0">
              <a:spcBef>
                <a:spcPts val="0"/>
              </a:spcBef>
              <a:spcAft>
                <a:spcPts val="0"/>
              </a:spcAft>
              <a:buNone/>
              <a:defRPr sz="1400" b="0">
                <a:solidFill>
                  <a:schemeClr val="dk1"/>
                </a:solidFill>
                <a:latin typeface="Times"/>
                <a:ea typeface="Times"/>
                <a:cs typeface="Times"/>
                <a:sym typeface="Times"/>
              </a:defRPr>
            </a:lvl6pPr>
            <a:lvl7pPr marL="0" marR="0" lvl="6" indent="0" algn="r" rtl="0">
              <a:spcBef>
                <a:spcPts val="0"/>
              </a:spcBef>
              <a:spcAft>
                <a:spcPts val="0"/>
              </a:spcAft>
              <a:buNone/>
              <a:defRPr sz="1400" b="0">
                <a:solidFill>
                  <a:schemeClr val="dk1"/>
                </a:solidFill>
                <a:latin typeface="Times"/>
                <a:ea typeface="Times"/>
                <a:cs typeface="Times"/>
                <a:sym typeface="Times"/>
              </a:defRPr>
            </a:lvl7pPr>
            <a:lvl8pPr marL="0" marR="0" lvl="7" indent="0" algn="r" rtl="0">
              <a:spcBef>
                <a:spcPts val="0"/>
              </a:spcBef>
              <a:spcAft>
                <a:spcPts val="0"/>
              </a:spcAft>
              <a:buNone/>
              <a:defRPr sz="1400" b="0">
                <a:solidFill>
                  <a:schemeClr val="dk1"/>
                </a:solidFill>
                <a:latin typeface="Times"/>
                <a:ea typeface="Times"/>
                <a:cs typeface="Times"/>
                <a:sym typeface="Times"/>
              </a:defRPr>
            </a:lvl8pPr>
            <a:lvl9pPr marL="0" marR="0" lvl="8" indent="0" algn="r" rtl="0">
              <a:spcBef>
                <a:spcPts val="0"/>
              </a:spcBef>
              <a:spcAft>
                <a:spcPts val="0"/>
              </a:spcAft>
              <a:buNone/>
              <a:defRPr sz="1400" b="0">
                <a:solidFill>
                  <a:schemeClr val="dk1"/>
                </a:solidFill>
                <a:latin typeface="Times"/>
                <a:ea typeface="Times"/>
                <a:cs typeface="Times"/>
                <a:sym typeface="Times"/>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slideLayout" Target="../slideLayouts/slideLayout22.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5" Type="http://schemas.openxmlformats.org/officeDocument/2006/relationships/image" Target="../media/image2.png"/><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457200" y="205978"/>
            <a:ext cx="8229600" cy="857400"/>
          </a:xfrm>
          <a:prstGeom prst="rect">
            <a:avLst/>
          </a:prstGeom>
          <a:noFill/>
          <a:ln>
            <a:noFill/>
          </a:ln>
        </p:spPr>
        <p:txBody>
          <a:bodyPr spcFirstLastPara="1" wrap="square" lIns="91425" tIns="91425" rIns="91425" bIns="91425" anchor="b" anchorCtr="0"/>
          <a:lstStyle>
            <a:lvl1pPr marL="0" marR="0" lvl="0" indent="0" algn="l" rtl="0">
              <a:lnSpc>
                <a:spcPct val="100000"/>
              </a:lnSpc>
              <a:spcBef>
                <a:spcPts val="0"/>
              </a:spcBef>
              <a:spcAft>
                <a:spcPts val="0"/>
              </a:spcAft>
              <a:buClr>
                <a:schemeClr val="accent1"/>
              </a:buClr>
              <a:buSzPts val="1400"/>
              <a:buFont typeface="Arial"/>
              <a:buNone/>
              <a:defRPr sz="3600" b="1" i="0" u="none" strike="noStrike" cap="none">
                <a:solidFill>
                  <a:schemeClr val="accent1"/>
                </a:solidFill>
                <a:latin typeface="Arial"/>
                <a:ea typeface="Arial"/>
                <a:cs typeface="Arial"/>
                <a:sym typeface="Arial"/>
              </a:defRPr>
            </a:lvl1pPr>
            <a:lvl2pPr lvl="1" indent="0">
              <a:spcBef>
                <a:spcPts val="0"/>
              </a:spcBef>
              <a:spcAft>
                <a:spcPts val="0"/>
              </a:spcAft>
              <a:buClr>
                <a:schemeClr val="accent1"/>
              </a:buClr>
              <a:buSzPts val="1400"/>
              <a:buFont typeface="Arial"/>
              <a:buNone/>
              <a:defRPr sz="3600" b="1">
                <a:solidFill>
                  <a:schemeClr val="accent1"/>
                </a:solidFill>
              </a:defRPr>
            </a:lvl2pPr>
            <a:lvl3pPr lvl="2" indent="0">
              <a:spcBef>
                <a:spcPts val="0"/>
              </a:spcBef>
              <a:spcAft>
                <a:spcPts val="0"/>
              </a:spcAft>
              <a:buClr>
                <a:schemeClr val="accent1"/>
              </a:buClr>
              <a:buSzPts val="1400"/>
              <a:buFont typeface="Arial"/>
              <a:buNone/>
              <a:defRPr sz="3600" b="1">
                <a:solidFill>
                  <a:schemeClr val="accent1"/>
                </a:solidFill>
              </a:defRPr>
            </a:lvl3pPr>
            <a:lvl4pPr lvl="3" indent="0">
              <a:spcBef>
                <a:spcPts val="0"/>
              </a:spcBef>
              <a:spcAft>
                <a:spcPts val="0"/>
              </a:spcAft>
              <a:buClr>
                <a:schemeClr val="accent1"/>
              </a:buClr>
              <a:buSzPts val="1400"/>
              <a:buFont typeface="Arial"/>
              <a:buNone/>
              <a:defRPr sz="3600" b="1">
                <a:solidFill>
                  <a:schemeClr val="accent1"/>
                </a:solidFill>
              </a:defRPr>
            </a:lvl4pPr>
            <a:lvl5pPr lvl="4" indent="0">
              <a:spcBef>
                <a:spcPts val="0"/>
              </a:spcBef>
              <a:spcAft>
                <a:spcPts val="0"/>
              </a:spcAft>
              <a:buClr>
                <a:schemeClr val="accent1"/>
              </a:buClr>
              <a:buSzPts val="1400"/>
              <a:buFont typeface="Arial"/>
              <a:buNone/>
              <a:defRPr sz="3600" b="1">
                <a:solidFill>
                  <a:schemeClr val="accent1"/>
                </a:solidFill>
              </a:defRPr>
            </a:lvl5pPr>
            <a:lvl6pPr lvl="5" indent="0">
              <a:spcBef>
                <a:spcPts val="0"/>
              </a:spcBef>
              <a:spcAft>
                <a:spcPts val="0"/>
              </a:spcAft>
              <a:buClr>
                <a:schemeClr val="accent1"/>
              </a:buClr>
              <a:buSzPts val="1400"/>
              <a:buFont typeface="Arial"/>
              <a:buNone/>
              <a:defRPr sz="3600" b="1">
                <a:solidFill>
                  <a:schemeClr val="accent1"/>
                </a:solidFill>
              </a:defRPr>
            </a:lvl6pPr>
            <a:lvl7pPr lvl="6" indent="0">
              <a:spcBef>
                <a:spcPts val="0"/>
              </a:spcBef>
              <a:spcAft>
                <a:spcPts val="0"/>
              </a:spcAft>
              <a:buClr>
                <a:schemeClr val="accent1"/>
              </a:buClr>
              <a:buSzPts val="1400"/>
              <a:buFont typeface="Arial"/>
              <a:buNone/>
              <a:defRPr sz="3600" b="1">
                <a:solidFill>
                  <a:schemeClr val="accent1"/>
                </a:solidFill>
              </a:defRPr>
            </a:lvl7pPr>
            <a:lvl8pPr lvl="7" indent="0">
              <a:spcBef>
                <a:spcPts val="0"/>
              </a:spcBef>
              <a:spcAft>
                <a:spcPts val="0"/>
              </a:spcAft>
              <a:buClr>
                <a:schemeClr val="accent1"/>
              </a:buClr>
              <a:buSzPts val="1400"/>
              <a:buFont typeface="Arial"/>
              <a:buNone/>
              <a:defRPr sz="3600" b="1">
                <a:solidFill>
                  <a:schemeClr val="accent1"/>
                </a:solidFill>
              </a:defRPr>
            </a:lvl8pPr>
            <a:lvl9pPr lvl="8" indent="0">
              <a:spcBef>
                <a:spcPts val="0"/>
              </a:spcBef>
              <a:spcAft>
                <a:spcPts val="0"/>
              </a:spcAft>
              <a:buClr>
                <a:schemeClr val="accent1"/>
              </a:buClr>
              <a:buSzPts val="1400"/>
              <a:buFont typeface="Arial"/>
              <a:buNone/>
              <a:defRPr sz="3600" b="1">
                <a:solidFill>
                  <a:schemeClr val="accent1"/>
                </a:solidFill>
              </a:defRPr>
            </a:lvl9pPr>
          </a:lstStyle>
          <a:p>
            <a:endParaRPr/>
          </a:p>
        </p:txBody>
      </p:sp>
      <p:sp>
        <p:nvSpPr>
          <p:cNvPr id="7" name="Shape 7"/>
          <p:cNvSpPr txBox="1">
            <a:spLocks noGrp="1"/>
          </p:cNvSpPr>
          <p:nvPr>
            <p:ph type="body" idx="1"/>
          </p:nvPr>
        </p:nvSpPr>
        <p:spPr>
          <a:xfrm>
            <a:off x="457200" y="1200150"/>
            <a:ext cx="8229600" cy="3725699"/>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600"/>
              </a:spcBef>
              <a:spcAft>
                <a:spcPts val="0"/>
              </a:spcAft>
              <a:buClr>
                <a:schemeClr val="dk1"/>
              </a:buClr>
              <a:buSzPts val="1400"/>
              <a:buFont typeface="Arial"/>
              <a:buNone/>
              <a:defRPr sz="3000" b="0" i="0" u="none" strike="noStrike" cap="none">
                <a:solidFill>
                  <a:schemeClr val="dk1"/>
                </a:solidFill>
                <a:latin typeface="Arial"/>
                <a:ea typeface="Arial"/>
                <a:cs typeface="Arial"/>
                <a:sym typeface="Arial"/>
              </a:defRPr>
            </a:lvl1pPr>
            <a:lvl2pPr marL="914400" marR="0" lvl="1" indent="-228600" algn="l" rtl="0">
              <a:lnSpc>
                <a:spcPct val="100000"/>
              </a:lnSpc>
              <a:spcBef>
                <a:spcPts val="480"/>
              </a:spcBef>
              <a:spcAft>
                <a:spcPts val="0"/>
              </a:spcAft>
              <a:buClr>
                <a:schemeClr val="dk1"/>
              </a:buClr>
              <a:buSzPts val="1400"/>
              <a:buFont typeface="Arial"/>
              <a:buNone/>
              <a:defRPr sz="2400" b="0" i="0" u="none" strike="noStrike" cap="none">
                <a:solidFill>
                  <a:schemeClr val="dk1"/>
                </a:solidFill>
                <a:latin typeface="Arial"/>
                <a:ea typeface="Arial"/>
                <a:cs typeface="Arial"/>
                <a:sym typeface="Arial"/>
              </a:defRPr>
            </a:lvl2pPr>
            <a:lvl3pPr marL="1371600" marR="0" lvl="2" indent="-228600" algn="l" rtl="0">
              <a:lnSpc>
                <a:spcPct val="100000"/>
              </a:lnSpc>
              <a:spcBef>
                <a:spcPts val="480"/>
              </a:spcBef>
              <a:spcAft>
                <a:spcPts val="0"/>
              </a:spcAft>
              <a:buClr>
                <a:schemeClr val="dk1"/>
              </a:buClr>
              <a:buSzPts val="1400"/>
              <a:buFont typeface="Arial"/>
              <a:buNone/>
              <a:defRPr sz="2400" b="0" i="0" u="none" strike="noStrike" cap="none">
                <a:solidFill>
                  <a:schemeClr val="dk1"/>
                </a:solidFill>
                <a:latin typeface="Arial"/>
                <a:ea typeface="Arial"/>
                <a:cs typeface="Arial"/>
                <a:sym typeface="Arial"/>
              </a:defRPr>
            </a:lvl3pPr>
            <a:lvl4pPr marL="1828800" marR="0" lvl="3" indent="-228600" algn="l" rtl="0">
              <a:lnSpc>
                <a:spcPct val="100000"/>
              </a:lnSpc>
              <a:spcBef>
                <a:spcPts val="36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L="2286000" marR="0" lvl="4" indent="-228600" algn="l" rtl="0">
              <a:lnSpc>
                <a:spcPct val="100000"/>
              </a:lnSpc>
              <a:spcBef>
                <a:spcPts val="36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L="2743200" marR="0" lvl="5" indent="-228600" algn="l" rtl="0">
              <a:lnSpc>
                <a:spcPct val="100000"/>
              </a:lnSpc>
              <a:spcBef>
                <a:spcPts val="36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L="3200400" marR="0" lvl="6" indent="-228600" algn="l" rtl="0">
              <a:lnSpc>
                <a:spcPct val="100000"/>
              </a:lnSpc>
              <a:spcBef>
                <a:spcPts val="36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L="3657600" marR="0" lvl="7" indent="-228600" algn="l" rtl="0">
              <a:lnSpc>
                <a:spcPct val="100000"/>
              </a:lnSpc>
              <a:spcBef>
                <a:spcPts val="36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L="4114800" marR="0" lvl="8" indent="-228600" algn="l" rtl="0">
              <a:lnSpc>
                <a:spcPct val="100000"/>
              </a:lnSpc>
              <a:spcBef>
                <a:spcPts val="36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a:p>
        </p:txBody>
      </p:sp>
      <p:cxnSp>
        <p:nvCxnSpPr>
          <p:cNvPr id="8" name="Shape 8"/>
          <p:cNvCxnSpPr/>
          <p:nvPr/>
        </p:nvCxnSpPr>
        <p:spPr>
          <a:xfrm>
            <a:off x="457200" y="5023259"/>
            <a:ext cx="8229600" cy="0"/>
          </a:xfrm>
          <a:prstGeom prst="straightConnector1">
            <a:avLst/>
          </a:prstGeom>
          <a:noFill/>
          <a:ln w="50800" cap="flat" cmpd="sng">
            <a:solidFill>
              <a:schemeClr val="lt2"/>
            </a:solidFill>
            <a:prstDash val="solid"/>
            <a:round/>
            <a:headEnd type="none" w="sm" len="sm"/>
            <a:tailEnd type="none" w="sm" len="sm"/>
          </a:ln>
        </p:spPr>
      </p:cxnSp>
      <p:sp>
        <p:nvSpPr>
          <p:cNvPr id="9" name="Shape 9"/>
          <p:cNvSpPr txBox="1">
            <a:spLocks noGrp="1"/>
          </p:cNvSpPr>
          <p:nvPr>
            <p:ph type="sldNum" idx="12"/>
          </p:nvPr>
        </p:nvSpPr>
        <p:spPr>
          <a:xfrm>
            <a:off x="8138091" y="4312475"/>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chemeClr val="dk1"/>
              </a:buClr>
              <a:buFont typeface="Arial"/>
              <a:buNone/>
              <a:defRPr sz="13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chemeClr val="dk1"/>
              </a:buClr>
              <a:buFont typeface="Arial"/>
              <a:buNone/>
              <a:defRPr sz="13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chemeClr val="dk1"/>
              </a:buClr>
              <a:buFont typeface="Arial"/>
              <a:buNone/>
              <a:defRPr sz="13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chemeClr val="dk1"/>
              </a:buClr>
              <a:buFont typeface="Arial"/>
              <a:buNone/>
              <a:defRPr sz="13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chemeClr val="dk1"/>
              </a:buClr>
              <a:buFont typeface="Arial"/>
              <a:buNone/>
              <a:defRPr sz="13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chemeClr val="dk1"/>
              </a:buClr>
              <a:buFont typeface="Arial"/>
              <a:buNone/>
              <a:defRPr sz="13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chemeClr val="dk1"/>
              </a:buClr>
              <a:buFont typeface="Arial"/>
              <a:buNone/>
              <a:defRPr sz="13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chemeClr val="dk1"/>
              </a:buClr>
              <a:buFont typeface="Arial"/>
              <a:buNone/>
              <a:defRPr sz="13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chemeClr val="dk1"/>
              </a:buClr>
              <a:buFont typeface="Arial"/>
              <a:buNone/>
              <a:defRPr sz="1300" b="0" i="0" u="none" strike="noStrike" cap="none">
                <a:solidFill>
                  <a:schemeClr val="dk1"/>
                </a:solidFill>
                <a:latin typeface="Arial"/>
                <a:ea typeface="Arial"/>
                <a:cs typeface="Arial"/>
                <a:sym typeface="Arial"/>
              </a:defRPr>
            </a:lvl9pPr>
          </a:lstStyle>
          <a:p>
            <a:pPr marL="0" lvl="0" indent="0">
              <a:spcBef>
                <a:spcPts val="0"/>
              </a:spcBef>
              <a:spcAft>
                <a:spcPts val="0"/>
              </a:spcAft>
              <a:buNone/>
            </a:pPr>
            <a:fld id="{00000000-1234-1234-1234-123412341234}" type="slidenum">
              <a:rPr lang="en-US"/>
              <a:t>‹#›</a:t>
            </a:fld>
            <a:endParaRPr/>
          </a:p>
        </p:txBody>
      </p:sp>
      <p:pic>
        <p:nvPicPr>
          <p:cNvPr id="10" name="Shape 10"/>
          <p:cNvPicPr preferRelativeResize="0"/>
          <p:nvPr/>
        </p:nvPicPr>
        <p:blipFill rotWithShape="1">
          <a:blip r:embed="rId11">
            <a:alphaModFix/>
          </a:blip>
          <a:srcRect/>
          <a:stretch/>
        </p:blipFill>
        <p:spPr>
          <a:xfrm>
            <a:off x="7707251" y="4373375"/>
            <a:ext cx="979550" cy="552475"/>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2"/>
        <p:cNvGrpSpPr/>
        <p:nvPr/>
      </p:nvGrpSpPr>
      <p:grpSpPr>
        <a:xfrm>
          <a:off x="0" y="0"/>
          <a:ext cx="0" cy="0"/>
          <a:chOff x="0" y="0"/>
          <a:chExt cx="0" cy="0"/>
        </a:xfrm>
      </p:grpSpPr>
      <p:sp>
        <p:nvSpPr>
          <p:cNvPr id="53" name="Shape 53"/>
          <p:cNvSpPr txBox="1">
            <a:spLocks noGrp="1"/>
          </p:cNvSpPr>
          <p:nvPr>
            <p:ph type="title"/>
          </p:nvPr>
        </p:nvSpPr>
        <p:spPr>
          <a:xfrm>
            <a:off x="685800" y="457200"/>
            <a:ext cx="7772400" cy="85725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4400" b="0" i="0" u="none" strike="noStrike" cap="none">
                <a:solidFill>
                  <a:schemeClr val="dk2"/>
                </a:solidFill>
                <a:latin typeface="Times"/>
                <a:ea typeface="Times"/>
                <a:cs typeface="Times"/>
                <a:sym typeface="Times"/>
              </a:defRPr>
            </a:lvl1pPr>
            <a:lvl2pPr marR="0" lvl="1" algn="ctr" rtl="0">
              <a:spcBef>
                <a:spcPts val="0"/>
              </a:spcBef>
              <a:spcAft>
                <a:spcPts val="0"/>
              </a:spcAft>
              <a:buSzPts val="1400"/>
              <a:buNone/>
              <a:defRPr sz="4400" b="0" i="0" u="none" strike="noStrike" cap="none">
                <a:solidFill>
                  <a:schemeClr val="dk2"/>
                </a:solidFill>
                <a:latin typeface="Times"/>
                <a:ea typeface="Times"/>
                <a:cs typeface="Times"/>
                <a:sym typeface="Times"/>
              </a:defRPr>
            </a:lvl2pPr>
            <a:lvl3pPr marR="0" lvl="2" algn="ctr" rtl="0">
              <a:spcBef>
                <a:spcPts val="0"/>
              </a:spcBef>
              <a:spcAft>
                <a:spcPts val="0"/>
              </a:spcAft>
              <a:buSzPts val="1400"/>
              <a:buNone/>
              <a:defRPr sz="4400" b="0" i="0" u="none" strike="noStrike" cap="none">
                <a:solidFill>
                  <a:schemeClr val="dk2"/>
                </a:solidFill>
                <a:latin typeface="Times"/>
                <a:ea typeface="Times"/>
                <a:cs typeface="Times"/>
                <a:sym typeface="Times"/>
              </a:defRPr>
            </a:lvl3pPr>
            <a:lvl4pPr marR="0" lvl="3" algn="ctr" rtl="0">
              <a:spcBef>
                <a:spcPts val="0"/>
              </a:spcBef>
              <a:spcAft>
                <a:spcPts val="0"/>
              </a:spcAft>
              <a:buSzPts val="1400"/>
              <a:buNone/>
              <a:defRPr sz="4400" b="0" i="0" u="none" strike="noStrike" cap="none">
                <a:solidFill>
                  <a:schemeClr val="dk2"/>
                </a:solidFill>
                <a:latin typeface="Times"/>
                <a:ea typeface="Times"/>
                <a:cs typeface="Times"/>
                <a:sym typeface="Times"/>
              </a:defRPr>
            </a:lvl4pPr>
            <a:lvl5pPr marR="0" lvl="4" algn="ctr" rtl="0">
              <a:spcBef>
                <a:spcPts val="0"/>
              </a:spcBef>
              <a:spcAft>
                <a:spcPts val="0"/>
              </a:spcAft>
              <a:buSzPts val="1400"/>
              <a:buNone/>
              <a:defRPr sz="4400" b="0" i="0" u="none" strike="noStrike" cap="none">
                <a:solidFill>
                  <a:schemeClr val="dk2"/>
                </a:solidFill>
                <a:latin typeface="Times"/>
                <a:ea typeface="Times"/>
                <a:cs typeface="Times"/>
                <a:sym typeface="Times"/>
              </a:defRPr>
            </a:lvl5pPr>
            <a:lvl6pPr marR="0" lvl="5" algn="ctr" rtl="0">
              <a:spcBef>
                <a:spcPts val="0"/>
              </a:spcBef>
              <a:spcAft>
                <a:spcPts val="0"/>
              </a:spcAft>
              <a:buSzPts val="1400"/>
              <a:buNone/>
              <a:defRPr sz="4400" b="0" i="0" u="none" strike="noStrike" cap="none">
                <a:solidFill>
                  <a:schemeClr val="dk2"/>
                </a:solidFill>
                <a:latin typeface="Times"/>
                <a:ea typeface="Times"/>
                <a:cs typeface="Times"/>
                <a:sym typeface="Times"/>
              </a:defRPr>
            </a:lvl6pPr>
            <a:lvl7pPr marR="0" lvl="6" algn="ctr" rtl="0">
              <a:spcBef>
                <a:spcPts val="0"/>
              </a:spcBef>
              <a:spcAft>
                <a:spcPts val="0"/>
              </a:spcAft>
              <a:buSzPts val="1400"/>
              <a:buNone/>
              <a:defRPr sz="4400" b="0" i="0" u="none" strike="noStrike" cap="none">
                <a:solidFill>
                  <a:schemeClr val="dk2"/>
                </a:solidFill>
                <a:latin typeface="Times"/>
                <a:ea typeface="Times"/>
                <a:cs typeface="Times"/>
                <a:sym typeface="Times"/>
              </a:defRPr>
            </a:lvl7pPr>
            <a:lvl8pPr marR="0" lvl="7" algn="ctr" rtl="0">
              <a:spcBef>
                <a:spcPts val="0"/>
              </a:spcBef>
              <a:spcAft>
                <a:spcPts val="0"/>
              </a:spcAft>
              <a:buSzPts val="1400"/>
              <a:buNone/>
              <a:defRPr sz="4400" b="0" i="0" u="none" strike="noStrike" cap="none">
                <a:solidFill>
                  <a:schemeClr val="dk2"/>
                </a:solidFill>
                <a:latin typeface="Times"/>
                <a:ea typeface="Times"/>
                <a:cs typeface="Times"/>
                <a:sym typeface="Times"/>
              </a:defRPr>
            </a:lvl8pPr>
            <a:lvl9pPr marR="0" lvl="8" algn="ctr" rtl="0">
              <a:spcBef>
                <a:spcPts val="0"/>
              </a:spcBef>
              <a:spcAft>
                <a:spcPts val="0"/>
              </a:spcAft>
              <a:buSzPts val="1400"/>
              <a:buNone/>
              <a:defRPr sz="4400" b="0" i="0" u="none" strike="noStrike" cap="none">
                <a:solidFill>
                  <a:schemeClr val="dk2"/>
                </a:solidFill>
                <a:latin typeface="Times"/>
                <a:ea typeface="Times"/>
                <a:cs typeface="Times"/>
                <a:sym typeface="Times"/>
              </a:defRPr>
            </a:lvl9pPr>
          </a:lstStyle>
          <a:p>
            <a:endParaRPr/>
          </a:p>
        </p:txBody>
      </p:sp>
      <p:sp>
        <p:nvSpPr>
          <p:cNvPr id="54" name="Shape 54"/>
          <p:cNvSpPr txBox="1">
            <a:spLocks noGrp="1"/>
          </p:cNvSpPr>
          <p:nvPr>
            <p:ph type="body" idx="1"/>
          </p:nvPr>
        </p:nvSpPr>
        <p:spPr>
          <a:xfrm>
            <a:off x="685800" y="1485900"/>
            <a:ext cx="7772400" cy="3086100"/>
          </a:xfrm>
          <a:prstGeom prst="rect">
            <a:avLst/>
          </a:prstGeom>
          <a:noFill/>
          <a:ln>
            <a:noFill/>
          </a:ln>
        </p:spPr>
        <p:txBody>
          <a:bodyPr spcFirstLastPara="1" wrap="square" lIns="91425" tIns="91425" rIns="91425" bIns="91425" anchor="t" anchorCtr="0"/>
          <a:lstStyle>
            <a:lvl1pPr marL="457200" marR="0" lvl="0" indent="-431800" algn="l" rtl="0">
              <a:spcBef>
                <a:spcPts val="640"/>
              </a:spcBef>
              <a:spcAft>
                <a:spcPts val="0"/>
              </a:spcAft>
              <a:buClr>
                <a:schemeClr val="dk1"/>
              </a:buClr>
              <a:buSzPts val="3200"/>
              <a:buFont typeface="Times"/>
              <a:buChar char="•"/>
              <a:defRPr sz="3200" b="0" i="0" u="none" strike="noStrike" cap="none">
                <a:solidFill>
                  <a:schemeClr val="dk1"/>
                </a:solidFill>
                <a:latin typeface="Times"/>
                <a:ea typeface="Times"/>
                <a:cs typeface="Times"/>
                <a:sym typeface="Times"/>
              </a:defRPr>
            </a:lvl1pPr>
            <a:lvl2pPr marL="914400" marR="0" lvl="1" indent="-406400" algn="l" rtl="0">
              <a:spcBef>
                <a:spcPts val="560"/>
              </a:spcBef>
              <a:spcAft>
                <a:spcPts val="0"/>
              </a:spcAft>
              <a:buClr>
                <a:schemeClr val="dk1"/>
              </a:buClr>
              <a:buSzPts val="2800"/>
              <a:buFont typeface="Times"/>
              <a:buChar char="–"/>
              <a:defRPr sz="2800" b="0" i="0" u="none" strike="noStrike" cap="none">
                <a:solidFill>
                  <a:schemeClr val="dk1"/>
                </a:solidFill>
                <a:latin typeface="Times"/>
                <a:ea typeface="Times"/>
                <a:cs typeface="Times"/>
                <a:sym typeface="Times"/>
              </a:defRPr>
            </a:lvl2pPr>
            <a:lvl3pPr marL="1371600" marR="0" lvl="2" indent="-381000" algn="l" rtl="0">
              <a:spcBef>
                <a:spcPts val="480"/>
              </a:spcBef>
              <a:spcAft>
                <a:spcPts val="0"/>
              </a:spcAft>
              <a:buClr>
                <a:schemeClr val="dk1"/>
              </a:buClr>
              <a:buSzPts val="2400"/>
              <a:buFont typeface="Times"/>
              <a:buChar char="•"/>
              <a:defRPr sz="2400" b="0" i="0" u="none" strike="noStrike" cap="none">
                <a:solidFill>
                  <a:schemeClr val="dk1"/>
                </a:solidFill>
                <a:latin typeface="Times"/>
                <a:ea typeface="Times"/>
                <a:cs typeface="Times"/>
                <a:sym typeface="Times"/>
              </a:defRPr>
            </a:lvl3pPr>
            <a:lvl4pPr marL="1828800" marR="0" lvl="3"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4pPr>
            <a:lvl5pPr marL="2286000" marR="0" lvl="4"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5pPr>
            <a:lvl6pPr marL="2743200" marR="0" lvl="5"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6pPr>
            <a:lvl7pPr marL="3200400" marR="0" lvl="6"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7pPr>
            <a:lvl8pPr marL="3657600" marR="0" lvl="7"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8pPr>
            <a:lvl9pPr marL="4114800" marR="0" lvl="8"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9pPr>
          </a:lstStyle>
          <a:p>
            <a:endParaRPr/>
          </a:p>
        </p:txBody>
      </p:sp>
      <p:sp>
        <p:nvSpPr>
          <p:cNvPr id="55" name="Shape 55"/>
          <p:cNvSpPr txBox="1">
            <a:spLocks noGrp="1"/>
          </p:cNvSpPr>
          <p:nvPr>
            <p:ph type="dt" idx="10"/>
          </p:nvPr>
        </p:nvSpPr>
        <p:spPr>
          <a:xfrm>
            <a:off x="685800" y="4686300"/>
            <a:ext cx="1905000" cy="342900"/>
          </a:xfrm>
          <a:prstGeom prst="rect">
            <a:avLst/>
          </a:prstGeom>
          <a:noFill/>
          <a:ln>
            <a:noFill/>
          </a:ln>
        </p:spPr>
        <p:txBody>
          <a:bodyPr spcFirstLastPara="1" wrap="square" lIns="91425" tIns="91425" rIns="91425" bIns="91425" anchor="t" anchorCtr="0"/>
          <a:lstStyle>
            <a:lvl1pPr marR="0" lvl="0" algn="l" rtl="0">
              <a:spcBef>
                <a:spcPts val="0"/>
              </a:spcBef>
              <a:spcAft>
                <a:spcPts val="0"/>
              </a:spcAft>
              <a:buSzPts val="1400"/>
              <a:buNone/>
              <a:defRPr sz="1400" b="0" i="0" u="none" strike="noStrike" cap="none">
                <a:solidFill>
                  <a:schemeClr val="dk1"/>
                </a:solidFill>
                <a:latin typeface="Times"/>
                <a:ea typeface="Times"/>
                <a:cs typeface="Times"/>
                <a:sym typeface="Times"/>
              </a:defRPr>
            </a:lvl1pPr>
            <a:lvl2pPr marR="0" lvl="1" algn="l" rtl="0">
              <a:spcBef>
                <a:spcPts val="0"/>
              </a:spcBef>
              <a:spcAft>
                <a:spcPts val="0"/>
              </a:spcAft>
              <a:buSzPts val="1400"/>
              <a:buNone/>
              <a:defRPr sz="2400" b="1" i="0" u="none" strike="noStrike" cap="none">
                <a:solidFill>
                  <a:schemeClr val="dk1"/>
                </a:solidFill>
                <a:latin typeface="Times"/>
                <a:ea typeface="Times"/>
                <a:cs typeface="Times"/>
                <a:sym typeface="Times"/>
              </a:defRPr>
            </a:lvl2pPr>
            <a:lvl3pPr marR="0" lvl="2" algn="l" rtl="0">
              <a:spcBef>
                <a:spcPts val="0"/>
              </a:spcBef>
              <a:spcAft>
                <a:spcPts val="0"/>
              </a:spcAft>
              <a:buSzPts val="1400"/>
              <a:buNone/>
              <a:defRPr sz="2400" b="1" i="0" u="none" strike="noStrike" cap="none">
                <a:solidFill>
                  <a:schemeClr val="dk1"/>
                </a:solidFill>
                <a:latin typeface="Times"/>
                <a:ea typeface="Times"/>
                <a:cs typeface="Times"/>
                <a:sym typeface="Times"/>
              </a:defRPr>
            </a:lvl3pPr>
            <a:lvl4pPr marR="0" lvl="3" algn="l" rtl="0">
              <a:spcBef>
                <a:spcPts val="0"/>
              </a:spcBef>
              <a:spcAft>
                <a:spcPts val="0"/>
              </a:spcAft>
              <a:buSzPts val="1400"/>
              <a:buNone/>
              <a:defRPr sz="2400" b="1" i="0" u="none" strike="noStrike" cap="none">
                <a:solidFill>
                  <a:schemeClr val="dk1"/>
                </a:solidFill>
                <a:latin typeface="Times"/>
                <a:ea typeface="Times"/>
                <a:cs typeface="Times"/>
                <a:sym typeface="Times"/>
              </a:defRPr>
            </a:lvl4pPr>
            <a:lvl5pPr marR="0" lvl="4" algn="l" rtl="0">
              <a:spcBef>
                <a:spcPts val="0"/>
              </a:spcBef>
              <a:spcAft>
                <a:spcPts val="0"/>
              </a:spcAft>
              <a:buSzPts val="1400"/>
              <a:buNone/>
              <a:defRPr sz="2400" b="1" i="0" u="none" strike="noStrike" cap="none">
                <a:solidFill>
                  <a:schemeClr val="dk1"/>
                </a:solidFill>
                <a:latin typeface="Times"/>
                <a:ea typeface="Times"/>
                <a:cs typeface="Times"/>
                <a:sym typeface="Times"/>
              </a:defRPr>
            </a:lvl5pPr>
            <a:lvl6pPr marR="0" lvl="5" algn="l" rtl="0">
              <a:spcBef>
                <a:spcPts val="0"/>
              </a:spcBef>
              <a:spcAft>
                <a:spcPts val="0"/>
              </a:spcAft>
              <a:buSzPts val="1400"/>
              <a:buNone/>
              <a:defRPr sz="2400" b="1" i="0" u="none" strike="noStrike" cap="none">
                <a:solidFill>
                  <a:schemeClr val="dk1"/>
                </a:solidFill>
                <a:latin typeface="Times"/>
                <a:ea typeface="Times"/>
                <a:cs typeface="Times"/>
                <a:sym typeface="Times"/>
              </a:defRPr>
            </a:lvl6pPr>
            <a:lvl7pPr marR="0" lvl="6" algn="l" rtl="0">
              <a:spcBef>
                <a:spcPts val="0"/>
              </a:spcBef>
              <a:spcAft>
                <a:spcPts val="0"/>
              </a:spcAft>
              <a:buSzPts val="1400"/>
              <a:buNone/>
              <a:defRPr sz="2400" b="1" i="0" u="none" strike="noStrike" cap="none">
                <a:solidFill>
                  <a:schemeClr val="dk1"/>
                </a:solidFill>
                <a:latin typeface="Times"/>
                <a:ea typeface="Times"/>
                <a:cs typeface="Times"/>
                <a:sym typeface="Times"/>
              </a:defRPr>
            </a:lvl7pPr>
            <a:lvl8pPr marR="0" lvl="7" algn="l" rtl="0">
              <a:spcBef>
                <a:spcPts val="0"/>
              </a:spcBef>
              <a:spcAft>
                <a:spcPts val="0"/>
              </a:spcAft>
              <a:buSzPts val="1400"/>
              <a:buNone/>
              <a:defRPr sz="2400" b="1" i="0" u="none" strike="noStrike" cap="none">
                <a:solidFill>
                  <a:schemeClr val="dk1"/>
                </a:solidFill>
                <a:latin typeface="Times"/>
                <a:ea typeface="Times"/>
                <a:cs typeface="Times"/>
                <a:sym typeface="Times"/>
              </a:defRPr>
            </a:lvl8pPr>
            <a:lvl9pPr marR="0" lvl="8" algn="l" rtl="0">
              <a:spcBef>
                <a:spcPts val="0"/>
              </a:spcBef>
              <a:spcAft>
                <a:spcPts val="0"/>
              </a:spcAft>
              <a:buSzPts val="1400"/>
              <a:buNone/>
              <a:defRPr sz="2400" b="1" i="0" u="none" strike="noStrike" cap="none">
                <a:solidFill>
                  <a:schemeClr val="dk1"/>
                </a:solidFill>
                <a:latin typeface="Times"/>
                <a:ea typeface="Times"/>
                <a:cs typeface="Times"/>
                <a:sym typeface="Times"/>
              </a:defRPr>
            </a:lvl9pPr>
          </a:lstStyle>
          <a:p>
            <a:endParaRPr/>
          </a:p>
        </p:txBody>
      </p:sp>
      <p:sp>
        <p:nvSpPr>
          <p:cNvPr id="56" name="Shape 56"/>
          <p:cNvSpPr txBox="1">
            <a:spLocks noGrp="1"/>
          </p:cNvSpPr>
          <p:nvPr>
            <p:ph type="ftr" idx="11"/>
          </p:nvPr>
        </p:nvSpPr>
        <p:spPr>
          <a:xfrm>
            <a:off x="3124200" y="4686300"/>
            <a:ext cx="2895600" cy="342900"/>
          </a:xfrm>
          <a:prstGeom prst="rect">
            <a:avLst/>
          </a:prstGeom>
          <a:noFill/>
          <a:ln>
            <a:noFill/>
          </a:ln>
        </p:spPr>
        <p:txBody>
          <a:bodyPr spcFirstLastPara="1" wrap="square" lIns="91425" tIns="91425" rIns="91425" bIns="91425" anchor="t" anchorCtr="0"/>
          <a:lstStyle>
            <a:lvl1pPr marR="0" lvl="0" algn="ctr" rtl="0">
              <a:spcBef>
                <a:spcPts val="0"/>
              </a:spcBef>
              <a:spcAft>
                <a:spcPts val="0"/>
              </a:spcAft>
              <a:buSzPts val="1400"/>
              <a:buNone/>
              <a:defRPr sz="1400" b="0" i="0" u="none" strike="noStrike" cap="none">
                <a:solidFill>
                  <a:schemeClr val="dk1"/>
                </a:solidFill>
                <a:latin typeface="Times"/>
                <a:ea typeface="Times"/>
                <a:cs typeface="Times"/>
                <a:sym typeface="Times"/>
              </a:defRPr>
            </a:lvl1pPr>
            <a:lvl2pPr marR="0" lvl="1" algn="l" rtl="0">
              <a:spcBef>
                <a:spcPts val="0"/>
              </a:spcBef>
              <a:spcAft>
                <a:spcPts val="0"/>
              </a:spcAft>
              <a:buSzPts val="1400"/>
              <a:buNone/>
              <a:defRPr sz="2400" b="1" i="0" u="none" strike="noStrike" cap="none">
                <a:solidFill>
                  <a:schemeClr val="dk1"/>
                </a:solidFill>
                <a:latin typeface="Times"/>
                <a:ea typeface="Times"/>
                <a:cs typeface="Times"/>
                <a:sym typeface="Times"/>
              </a:defRPr>
            </a:lvl2pPr>
            <a:lvl3pPr marR="0" lvl="2" algn="l" rtl="0">
              <a:spcBef>
                <a:spcPts val="0"/>
              </a:spcBef>
              <a:spcAft>
                <a:spcPts val="0"/>
              </a:spcAft>
              <a:buSzPts val="1400"/>
              <a:buNone/>
              <a:defRPr sz="2400" b="1" i="0" u="none" strike="noStrike" cap="none">
                <a:solidFill>
                  <a:schemeClr val="dk1"/>
                </a:solidFill>
                <a:latin typeface="Times"/>
                <a:ea typeface="Times"/>
                <a:cs typeface="Times"/>
                <a:sym typeface="Times"/>
              </a:defRPr>
            </a:lvl3pPr>
            <a:lvl4pPr marR="0" lvl="3" algn="l" rtl="0">
              <a:spcBef>
                <a:spcPts val="0"/>
              </a:spcBef>
              <a:spcAft>
                <a:spcPts val="0"/>
              </a:spcAft>
              <a:buSzPts val="1400"/>
              <a:buNone/>
              <a:defRPr sz="2400" b="1" i="0" u="none" strike="noStrike" cap="none">
                <a:solidFill>
                  <a:schemeClr val="dk1"/>
                </a:solidFill>
                <a:latin typeface="Times"/>
                <a:ea typeface="Times"/>
                <a:cs typeface="Times"/>
                <a:sym typeface="Times"/>
              </a:defRPr>
            </a:lvl4pPr>
            <a:lvl5pPr marR="0" lvl="4" algn="l" rtl="0">
              <a:spcBef>
                <a:spcPts val="0"/>
              </a:spcBef>
              <a:spcAft>
                <a:spcPts val="0"/>
              </a:spcAft>
              <a:buSzPts val="1400"/>
              <a:buNone/>
              <a:defRPr sz="2400" b="1" i="0" u="none" strike="noStrike" cap="none">
                <a:solidFill>
                  <a:schemeClr val="dk1"/>
                </a:solidFill>
                <a:latin typeface="Times"/>
                <a:ea typeface="Times"/>
                <a:cs typeface="Times"/>
                <a:sym typeface="Times"/>
              </a:defRPr>
            </a:lvl5pPr>
            <a:lvl6pPr marR="0" lvl="5" algn="l" rtl="0">
              <a:spcBef>
                <a:spcPts val="0"/>
              </a:spcBef>
              <a:spcAft>
                <a:spcPts val="0"/>
              </a:spcAft>
              <a:buSzPts val="1400"/>
              <a:buNone/>
              <a:defRPr sz="2400" b="1" i="0" u="none" strike="noStrike" cap="none">
                <a:solidFill>
                  <a:schemeClr val="dk1"/>
                </a:solidFill>
                <a:latin typeface="Times"/>
                <a:ea typeface="Times"/>
                <a:cs typeface="Times"/>
                <a:sym typeface="Times"/>
              </a:defRPr>
            </a:lvl6pPr>
            <a:lvl7pPr marR="0" lvl="6" algn="l" rtl="0">
              <a:spcBef>
                <a:spcPts val="0"/>
              </a:spcBef>
              <a:spcAft>
                <a:spcPts val="0"/>
              </a:spcAft>
              <a:buSzPts val="1400"/>
              <a:buNone/>
              <a:defRPr sz="2400" b="1" i="0" u="none" strike="noStrike" cap="none">
                <a:solidFill>
                  <a:schemeClr val="dk1"/>
                </a:solidFill>
                <a:latin typeface="Times"/>
                <a:ea typeface="Times"/>
                <a:cs typeface="Times"/>
                <a:sym typeface="Times"/>
              </a:defRPr>
            </a:lvl7pPr>
            <a:lvl8pPr marR="0" lvl="7" algn="l" rtl="0">
              <a:spcBef>
                <a:spcPts val="0"/>
              </a:spcBef>
              <a:spcAft>
                <a:spcPts val="0"/>
              </a:spcAft>
              <a:buSzPts val="1400"/>
              <a:buNone/>
              <a:defRPr sz="2400" b="1" i="0" u="none" strike="noStrike" cap="none">
                <a:solidFill>
                  <a:schemeClr val="dk1"/>
                </a:solidFill>
                <a:latin typeface="Times"/>
                <a:ea typeface="Times"/>
                <a:cs typeface="Times"/>
                <a:sym typeface="Times"/>
              </a:defRPr>
            </a:lvl8pPr>
            <a:lvl9pPr marR="0" lvl="8" algn="l" rtl="0">
              <a:spcBef>
                <a:spcPts val="0"/>
              </a:spcBef>
              <a:spcAft>
                <a:spcPts val="0"/>
              </a:spcAft>
              <a:buSzPts val="1400"/>
              <a:buNone/>
              <a:defRPr sz="2400" b="1" i="0" u="none" strike="noStrike" cap="none">
                <a:solidFill>
                  <a:schemeClr val="dk1"/>
                </a:solidFill>
                <a:latin typeface="Times"/>
                <a:ea typeface="Times"/>
                <a:cs typeface="Times"/>
                <a:sym typeface="Times"/>
              </a:defRPr>
            </a:lvl9pPr>
          </a:lstStyle>
          <a:p>
            <a:endParaRPr/>
          </a:p>
        </p:txBody>
      </p:sp>
      <p:sp>
        <p:nvSpPr>
          <p:cNvPr id="57" name="Shape 57"/>
          <p:cNvSpPr txBox="1">
            <a:spLocks noGrp="1"/>
          </p:cNvSpPr>
          <p:nvPr>
            <p:ph type="sldNum" idx="12"/>
          </p:nvPr>
        </p:nvSpPr>
        <p:spPr>
          <a:xfrm>
            <a:off x="6553200" y="4686300"/>
            <a:ext cx="1905000" cy="3429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b="0" i="0" u="none" strike="noStrike" cap="none">
                <a:solidFill>
                  <a:schemeClr val="dk1"/>
                </a:solidFill>
                <a:latin typeface="Times"/>
                <a:ea typeface="Times"/>
                <a:cs typeface="Times"/>
                <a:sym typeface="Times"/>
              </a:defRPr>
            </a:lvl1pPr>
            <a:lvl2pPr marL="0" marR="0" lvl="1" indent="0" algn="r" rtl="0">
              <a:spcBef>
                <a:spcPts val="0"/>
              </a:spcBef>
              <a:spcAft>
                <a:spcPts val="0"/>
              </a:spcAft>
              <a:buNone/>
              <a:defRPr sz="1400" b="0" i="0" u="none" strike="noStrike" cap="none">
                <a:solidFill>
                  <a:schemeClr val="dk1"/>
                </a:solidFill>
                <a:latin typeface="Times"/>
                <a:ea typeface="Times"/>
                <a:cs typeface="Times"/>
                <a:sym typeface="Times"/>
              </a:defRPr>
            </a:lvl2pPr>
            <a:lvl3pPr marL="0" marR="0" lvl="2" indent="0" algn="r" rtl="0">
              <a:spcBef>
                <a:spcPts val="0"/>
              </a:spcBef>
              <a:spcAft>
                <a:spcPts val="0"/>
              </a:spcAft>
              <a:buNone/>
              <a:defRPr sz="1400" b="0" i="0" u="none" strike="noStrike" cap="none">
                <a:solidFill>
                  <a:schemeClr val="dk1"/>
                </a:solidFill>
                <a:latin typeface="Times"/>
                <a:ea typeface="Times"/>
                <a:cs typeface="Times"/>
                <a:sym typeface="Times"/>
              </a:defRPr>
            </a:lvl3pPr>
            <a:lvl4pPr marL="0" marR="0" lvl="3" indent="0" algn="r" rtl="0">
              <a:spcBef>
                <a:spcPts val="0"/>
              </a:spcBef>
              <a:spcAft>
                <a:spcPts val="0"/>
              </a:spcAft>
              <a:buNone/>
              <a:defRPr sz="1400" b="0" i="0" u="none" strike="noStrike" cap="none">
                <a:solidFill>
                  <a:schemeClr val="dk1"/>
                </a:solidFill>
                <a:latin typeface="Times"/>
                <a:ea typeface="Times"/>
                <a:cs typeface="Times"/>
                <a:sym typeface="Times"/>
              </a:defRPr>
            </a:lvl4pPr>
            <a:lvl5pPr marL="0" marR="0" lvl="4" indent="0" algn="r" rtl="0">
              <a:spcBef>
                <a:spcPts val="0"/>
              </a:spcBef>
              <a:spcAft>
                <a:spcPts val="0"/>
              </a:spcAft>
              <a:buNone/>
              <a:defRPr sz="1400" b="0" i="0" u="none" strike="noStrike" cap="none">
                <a:solidFill>
                  <a:schemeClr val="dk1"/>
                </a:solidFill>
                <a:latin typeface="Times"/>
                <a:ea typeface="Times"/>
                <a:cs typeface="Times"/>
                <a:sym typeface="Times"/>
              </a:defRPr>
            </a:lvl5pPr>
            <a:lvl6pPr marL="0" marR="0" lvl="5" indent="0" algn="r" rtl="0">
              <a:spcBef>
                <a:spcPts val="0"/>
              </a:spcBef>
              <a:spcAft>
                <a:spcPts val="0"/>
              </a:spcAft>
              <a:buNone/>
              <a:defRPr sz="1400" b="0" i="0" u="none" strike="noStrike" cap="none">
                <a:solidFill>
                  <a:schemeClr val="dk1"/>
                </a:solidFill>
                <a:latin typeface="Times"/>
                <a:ea typeface="Times"/>
                <a:cs typeface="Times"/>
                <a:sym typeface="Times"/>
              </a:defRPr>
            </a:lvl6pPr>
            <a:lvl7pPr marL="0" marR="0" lvl="6" indent="0" algn="r" rtl="0">
              <a:spcBef>
                <a:spcPts val="0"/>
              </a:spcBef>
              <a:spcAft>
                <a:spcPts val="0"/>
              </a:spcAft>
              <a:buNone/>
              <a:defRPr sz="1400" b="0" i="0" u="none" strike="noStrike" cap="none">
                <a:solidFill>
                  <a:schemeClr val="dk1"/>
                </a:solidFill>
                <a:latin typeface="Times"/>
                <a:ea typeface="Times"/>
                <a:cs typeface="Times"/>
                <a:sym typeface="Times"/>
              </a:defRPr>
            </a:lvl7pPr>
            <a:lvl8pPr marL="0" marR="0" lvl="7" indent="0" algn="r" rtl="0">
              <a:spcBef>
                <a:spcPts val="0"/>
              </a:spcBef>
              <a:spcAft>
                <a:spcPts val="0"/>
              </a:spcAft>
              <a:buNone/>
              <a:defRPr sz="1400" b="0" i="0" u="none" strike="noStrike" cap="none">
                <a:solidFill>
                  <a:schemeClr val="dk1"/>
                </a:solidFill>
                <a:latin typeface="Times"/>
                <a:ea typeface="Times"/>
                <a:cs typeface="Times"/>
                <a:sym typeface="Times"/>
              </a:defRPr>
            </a:lvl8pPr>
            <a:lvl9pPr marL="0" marR="0" lvl="8" indent="0" algn="r" rtl="0">
              <a:spcBef>
                <a:spcPts val="0"/>
              </a:spcBef>
              <a:spcAft>
                <a:spcPts val="0"/>
              </a:spcAft>
              <a:buNone/>
              <a:defRPr sz="1400" b="0" i="0" u="none" strike="noStrike" cap="none">
                <a:solidFill>
                  <a:schemeClr val="dk1"/>
                </a:solidFill>
                <a:latin typeface="Times"/>
                <a:ea typeface="Times"/>
                <a:cs typeface="Times"/>
                <a:sym typeface="Times"/>
              </a:defRPr>
            </a:lvl9pPr>
          </a:lstStyle>
          <a:p>
            <a:pPr marL="0" lvl="0" indent="0">
              <a:spcBef>
                <a:spcPts val="0"/>
              </a:spcBef>
              <a:spcAft>
                <a:spcPts val="0"/>
              </a:spcAft>
              <a:buNone/>
            </a:pPr>
            <a:fld id="{00000000-1234-1234-1234-123412341234}" type="slidenum">
              <a:rPr lang="en-US"/>
              <a:t>‹#›</a:t>
            </a:fld>
            <a:endParaRPr/>
          </a:p>
        </p:txBody>
      </p:sp>
      <p:pic>
        <p:nvPicPr>
          <p:cNvPr id="58" name="Shape 58"/>
          <p:cNvPicPr preferRelativeResize="0"/>
          <p:nvPr/>
        </p:nvPicPr>
        <p:blipFill rotWithShape="1">
          <a:blip r:embed="rId15">
            <a:alphaModFix/>
          </a:blip>
          <a:srcRect/>
          <a:stretch/>
        </p:blipFill>
        <p:spPr>
          <a:xfrm>
            <a:off x="4191000" y="4652486"/>
            <a:ext cx="666750" cy="376714"/>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57" r:id="rId1"/>
    <p:sldLayoutId id="2147483658" r:id="rId2"/>
    <p:sldLayoutId id="2147483659" r:id="rId3"/>
    <p:sldLayoutId id="2147483660" r:id="rId4"/>
    <p:sldLayoutId id="2147483661" r:id="rId5"/>
    <p:sldLayoutId id="2147483662" r:id="rId6"/>
    <p:sldLayoutId id="2147483663" r:id="rId7"/>
    <p:sldLayoutId id="2147483664" r:id="rId8"/>
    <p:sldLayoutId id="2147483665" r:id="rId9"/>
    <p:sldLayoutId id="2147483666" r:id="rId10"/>
    <p:sldLayoutId id="2147483667" r:id="rId11"/>
    <p:sldLayoutId id="2147483668" r:id="rId12"/>
    <p:sldLayoutId id="2147483669"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3.png"/><Relationship Id="rId7" Type="http://schemas.openxmlformats.org/officeDocument/2006/relationships/image" Target="../media/image11.png"/><Relationship Id="rId12"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8.png"/><Relationship Id="rId5" Type="http://schemas.openxmlformats.org/officeDocument/2006/relationships/image" Target="../media/image5.png"/><Relationship Id="rId10" Type="http://schemas.openxmlformats.org/officeDocument/2006/relationships/image" Target="../media/image7.png"/><Relationship Id="rId4" Type="http://schemas.openxmlformats.org/officeDocument/2006/relationships/image" Target="../media/image4.png"/><Relationship Id="rId9" Type="http://schemas.openxmlformats.org/officeDocument/2006/relationships/image" Target="../media/image9.png"/></Relationships>
</file>

<file path=ppt/slides/_rels/slide1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3.png"/><Relationship Id="rId7" Type="http://schemas.openxmlformats.org/officeDocument/2006/relationships/image" Target="../media/image11.png"/><Relationship Id="rId12"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8.png"/><Relationship Id="rId5" Type="http://schemas.openxmlformats.org/officeDocument/2006/relationships/image" Target="../media/image5.png"/><Relationship Id="rId10" Type="http://schemas.openxmlformats.org/officeDocument/2006/relationships/image" Target="../media/image7.png"/><Relationship Id="rId4" Type="http://schemas.openxmlformats.org/officeDocument/2006/relationships/image" Target="../media/image4.png"/><Relationship Id="rId9"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amvera.org"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hyperlink" Target="https://wiki.duraspace.org/display/samvera/" TargetMode="Externa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8" Type="http://schemas.openxmlformats.org/officeDocument/2006/relationships/hyperlink" Target="https://wiki.duraspace.org/display/samvera/Samvera+Applied+Linked+Data+Interest+Group" TargetMode="External"/><Relationship Id="rId13" Type="http://schemas.openxmlformats.org/officeDocument/2006/relationships/hyperlink" Target="https://wiki.duraspace.org/display/samvera/Samvera+Data+Mapper+Working+Group" TargetMode="External"/><Relationship Id="rId18" Type="http://schemas.openxmlformats.org/officeDocument/2006/relationships/hyperlink" Target="https://wiki.duraspace.org/display/samvera/Samvera+Governance+Working+Group" TargetMode="External"/><Relationship Id="rId26" Type="http://schemas.openxmlformats.org/officeDocument/2006/relationships/hyperlink" Target="https://wiki.duraspace.org/display/samvera/Samvera+User+Experience+Interest+Group" TargetMode="External"/><Relationship Id="rId3" Type="http://schemas.openxmlformats.org/officeDocument/2006/relationships/hyperlink" Target="https://wiki.duraspace.org/x/5JM2BQ" TargetMode="External"/><Relationship Id="rId21" Type="http://schemas.openxmlformats.org/officeDocument/2006/relationships/hyperlink" Target="https://wiki.duraspace.org/display/samvera/Samvera+Metadata+Interest+Group" TargetMode="External"/><Relationship Id="rId7" Type="http://schemas.openxmlformats.org/officeDocument/2006/relationships/hyperlink" Target="https://wiki.duraspace.org/display/samvera/Repository+Management+Interest+Group" TargetMode="External"/><Relationship Id="rId12" Type="http://schemas.openxmlformats.org/officeDocument/2006/relationships/hyperlink" Target="https://wiki.duraspace.org/display/samvera/Samvera+Contribution+Model+Working+Group" TargetMode="External"/><Relationship Id="rId17" Type="http://schemas.openxmlformats.org/officeDocument/2006/relationships/hyperlink" Target="https://wiki.duraspace.org/display/samvera/Samvera+Geospatial+Interest+Group" TargetMode="External"/><Relationship Id="rId25" Type="http://schemas.openxmlformats.org/officeDocument/2006/relationships/hyperlink" Target="https://wiki.duraspace.org/display/samvera/URI+Selection+Working+Group" TargetMode="External"/><Relationship Id="rId2" Type="http://schemas.openxmlformats.org/officeDocument/2006/relationships/notesSlide" Target="../notesSlides/notesSlide27.xml"/><Relationship Id="rId16" Type="http://schemas.openxmlformats.org/officeDocument/2006/relationships/hyperlink" Target="https://wiki.duraspace.org/display/samvera/Samvera+Geo+Predicates+Working+Group" TargetMode="External"/><Relationship Id="rId20" Type="http://schemas.openxmlformats.org/officeDocument/2006/relationships/hyperlink" Target="https://wiki.duraspace.org/display/samvera/Samvera+Marketing+Working+Group" TargetMode="External"/><Relationship Id="rId1" Type="http://schemas.openxmlformats.org/officeDocument/2006/relationships/slideLayout" Target="../slideLayouts/slideLayout4.xml"/><Relationship Id="rId6" Type="http://schemas.openxmlformats.org/officeDocument/2006/relationships/hyperlink" Target="https://wiki.duraspace.org/pages/viewpage.action?pageId=87461330" TargetMode="External"/><Relationship Id="rId11" Type="http://schemas.openxmlformats.org/officeDocument/2006/relationships/hyperlink" Target="https://wiki.duraspace.org/display/samvera/CONTENTdm+Migration+Interest+Group" TargetMode="External"/><Relationship Id="rId24" Type="http://schemas.openxmlformats.org/officeDocument/2006/relationships/hyperlink" Target="https://wiki.duraspace.org/pages/viewpage.action?pageId=90976017" TargetMode="External"/><Relationship Id="rId5" Type="http://schemas.openxmlformats.org/officeDocument/2006/relationships/hyperlink" Target="https://wiki.duraspace.org/pages/viewpage.action?pageId=87461177" TargetMode="External"/><Relationship Id="rId15" Type="http://schemas.openxmlformats.org/officeDocument/2006/relationships/hyperlink" Target="https://wiki.duraspace.org/display/samvera/Samvera+EZID+to+DataCite+DOI+Working+Group" TargetMode="External"/><Relationship Id="rId23" Type="http://schemas.openxmlformats.org/officeDocument/2006/relationships/hyperlink" Target="https://wiki.duraspace.org/display/samvera/Samvera+Permissioning+Analysis+and+Design+Working+Group" TargetMode="External"/><Relationship Id="rId10" Type="http://schemas.openxmlformats.org/officeDocument/2006/relationships/hyperlink" Target="https://wiki.duraspace.org/display/samvera/Code+Stability+Working+Group" TargetMode="External"/><Relationship Id="rId19" Type="http://schemas.openxmlformats.org/officeDocument/2006/relationships/hyperlink" Target="https://wiki.duraspace.org/display/samvera/Hyrax+Batch+Import+WG" TargetMode="External"/><Relationship Id="rId4" Type="http://schemas.openxmlformats.org/officeDocument/2006/relationships/hyperlink" Target="https://wiki.duraspace.org/pages/viewpage.action?pageId=90972636" TargetMode="External"/><Relationship Id="rId9" Type="http://schemas.openxmlformats.org/officeDocument/2006/relationships/hyperlink" Target="https://wiki.duraspace.org/display/samvera/Samvera+Archivists+Interest+Group" TargetMode="External"/><Relationship Id="rId14" Type="http://schemas.openxmlformats.org/officeDocument/2006/relationships/hyperlink" Target="https://wiki.duraspace.org/display/samvera/Samvera+Documentation+Working+Group" TargetMode="External"/><Relationship Id="rId22" Type="http://schemas.openxmlformats.org/officeDocument/2006/relationships/hyperlink" Target="https://wiki.duraspace.org/display/samvera/Samvera+Newspapers+Interest+Group" TargetMode="Externa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wiki.duraspace.org/display/samvera/Events,+presentations+and+articles"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samvera.org" TargetMode="External"/><Relationship Id="rId7" Type="http://schemas.openxmlformats.org/officeDocument/2006/relationships/hyperlink" Target="https://github.com/samvera-deprecated"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hyperlink" Target="https://github.com/samvera-labs" TargetMode="External"/><Relationship Id="rId5" Type="http://schemas.openxmlformats.org/officeDocument/2006/relationships/hyperlink" Target="https://github.com/samvera" TargetMode="External"/><Relationship Id="rId4" Type="http://schemas.openxmlformats.org/officeDocument/2006/relationships/hyperlink" Target="https://samvera.org/wiki" TargetMode="Externa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hyperlink" Target="https://dl.tufts.edu" TargetMode="External"/><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www.avalonmediasystem.org" TargetMode="External"/><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hyperlink" Target="https://media.dlib.indiana.edu" TargetMode="External"/></Relationships>
</file>

<file path=ppt/slides/_rels/slide35.xml.rels><?xml version="1.0" encoding="UTF-8" standalone="yes"?>
<Relationships xmlns="http://schemas.openxmlformats.org/package/2006/relationships"><Relationship Id="rId3" Type="http://schemas.openxmlformats.org/officeDocument/2006/relationships/hyperlink" Target="https://www.alexandria.ucsb.edu" TargetMode="External"/><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s://earthworks.stanford.edu" TargetMode="External"/><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hyperlink" Target="http://demo.curationexperts.com/" TargetMode="External"/><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hyperlink" Target="http://demo.curationexperts.com/users/sign_up?locale=en" TargetMode="External"/></Relationships>
</file>

<file path=ppt/slides/_rels/slide39.xml.rels><?xml version="1.0" encoding="UTF-8" standalone="yes"?>
<Relationships xmlns="http://schemas.openxmlformats.org/package/2006/relationships"><Relationship Id="rId3" Type="http://schemas.openxmlformats.org/officeDocument/2006/relationships/hyperlink" Target="http://demo.curationexperts.com/?locale=en" TargetMode="External"/><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demo.curationexperts.com/dashboard/my/works?locale=en" TargetMode="External"/><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http://demo.curationexperts.com/catalog?utf8=%E2%9C%93&amp;locale=en&amp;search_field=all_fields&amp;q=" TargetMode="External"/><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3.xml"/><Relationship Id="rId1" Type="http://schemas.openxmlformats.org/officeDocument/2006/relationships/slideLayout" Target="../slideLayouts/slideLayout9.xml"/><Relationship Id="rId4" Type="http://schemas.openxmlformats.org/officeDocument/2006/relationships/image" Target="../media/image23.png"/></Relationships>
</file>

<file path=ppt/slides/_rels/slide5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5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27.jpg"/><Relationship Id="rId7" Type="http://schemas.openxmlformats.org/officeDocument/2006/relationships/image" Target="../media/image31.png"/><Relationship Id="rId2" Type="http://schemas.openxmlformats.org/officeDocument/2006/relationships/notesSlide" Target="../notesSlides/notesSlide56.xm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jpg"/><Relationship Id="rId4" Type="http://schemas.openxmlformats.org/officeDocument/2006/relationships/image" Target="../media/image28.jpg"/></Relationships>
</file>

<file path=ppt/slides/_rels/slide57.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57.xml"/><Relationship Id="rId1" Type="http://schemas.openxmlformats.org/officeDocument/2006/relationships/slideLayout" Target="../slideLayouts/slideLayout7.xml"/><Relationship Id="rId5" Type="http://schemas.openxmlformats.org/officeDocument/2006/relationships/image" Target="../media/image27.jpg"/><Relationship Id="rId4" Type="http://schemas.openxmlformats.org/officeDocument/2006/relationships/image" Target="../media/image29.jpg"/></Relationships>
</file>

<file path=ppt/slides/_rels/slide58.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58.xml"/><Relationship Id="rId1" Type="http://schemas.openxmlformats.org/officeDocument/2006/relationships/slideLayout" Target="../slideLayouts/slideLayout9.xml"/><Relationship Id="rId5" Type="http://schemas.openxmlformats.org/officeDocument/2006/relationships/image" Target="../media/image34.png"/><Relationship Id="rId4" Type="http://schemas.openxmlformats.org/officeDocument/2006/relationships/image" Target="../media/image28.jpg"/></Relationships>
</file>

<file path=ppt/slides/_rels/slide5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9.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0.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61.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hyperlink" Target="https://samvera.org" TargetMode="External"/><Relationship Id="rId7" Type="http://schemas.openxmlformats.org/officeDocument/2006/relationships/hyperlink" Target="https://github.com/samvera-deprecated" TargetMode="External"/><Relationship Id="rId2" Type="http://schemas.openxmlformats.org/officeDocument/2006/relationships/notesSlide" Target="../notesSlides/notesSlide65.xml"/><Relationship Id="rId1" Type="http://schemas.openxmlformats.org/officeDocument/2006/relationships/slideLayout" Target="../slideLayouts/slideLayout2.xml"/><Relationship Id="rId6" Type="http://schemas.openxmlformats.org/officeDocument/2006/relationships/hyperlink" Target="https://github.com/samvera-labs" TargetMode="External"/><Relationship Id="rId5" Type="http://schemas.openxmlformats.org/officeDocument/2006/relationships/hyperlink" Target="https://github.com/samvera" TargetMode="External"/><Relationship Id="rId4" Type="http://schemas.openxmlformats.org/officeDocument/2006/relationships/hyperlink" Target="https://samvera.org/wiki" TargetMode="Externa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hyperlink" Target="mailto:hydra-community@googlegroups.com" TargetMode="External"/><Relationship Id="rId7" Type="http://schemas.openxmlformats.org/officeDocument/2006/relationships/hyperlink" Target="mailto:mark@curationexperts.com" TargetMode="External"/><Relationship Id="rId2" Type="http://schemas.openxmlformats.org/officeDocument/2006/relationships/notesSlide" Target="../notesSlides/notesSlide67.xml"/><Relationship Id="rId1" Type="http://schemas.openxmlformats.org/officeDocument/2006/relationships/slideLayout" Target="../slideLayouts/slideLayout5.xml"/><Relationship Id="rId6" Type="http://schemas.openxmlformats.org/officeDocument/2006/relationships/hyperlink" Target="mailto:rsl6m@virginia.edu" TargetMode="External"/><Relationship Id="rId5" Type="http://schemas.openxmlformats.org/officeDocument/2006/relationships/hyperlink" Target="mailto:karen_cariani@wgbh.org" TargetMode="External"/><Relationship Id="rId4" Type="http://schemas.openxmlformats.org/officeDocument/2006/relationships/hyperlink" Target="mailto:hydra-tech@googlegroups.com" TargetMode="Externa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79.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81.xml"/><Relationship Id="rId1" Type="http://schemas.openxmlformats.org/officeDocument/2006/relationships/slideLayout" Target="../slideLayouts/slideLayout9.xml"/></Relationships>
</file>

<file path=ppt/slides/_rels/slide8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82.xml"/><Relationship Id="rId1" Type="http://schemas.openxmlformats.org/officeDocument/2006/relationships/slideLayout" Target="../slideLayouts/slideLayout9.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9.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85.xml"/><Relationship Id="rId1" Type="http://schemas.openxmlformats.org/officeDocument/2006/relationships/slideLayout" Target="../slideLayouts/slideLayout9.xml"/></Relationships>
</file>

<file path=ppt/slides/_rels/slide86.xml.rels><?xml version="1.0" encoding="UTF-8" standalone="yes"?>
<Relationships xmlns="http://schemas.openxmlformats.org/package/2006/relationships"><Relationship Id="rId3" Type="http://schemas.openxmlformats.org/officeDocument/2006/relationships/hyperlink" Target="https://github.com/projecthydra" TargetMode="External"/><Relationship Id="rId2" Type="http://schemas.openxmlformats.org/officeDocument/2006/relationships/notesSlide" Target="../notesSlides/notesSlide86.xml"/><Relationship Id="rId1" Type="http://schemas.openxmlformats.org/officeDocument/2006/relationships/slideLayout" Target="../slideLayouts/slideLayout7.xml"/><Relationship Id="rId5" Type="http://schemas.openxmlformats.org/officeDocument/2006/relationships/hyperlink" Target="mailto:Hydra-tech@googlegroups.com" TargetMode="External"/><Relationship Id="rId4" Type="http://schemas.openxmlformats.org/officeDocument/2006/relationships/hyperlink" Target="https://github.com/projecthydra/hydra-head/wiki" TargetMode="Externa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0.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1.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Shape 139"/>
          <p:cNvSpPr txBox="1">
            <a:spLocks noGrp="1"/>
          </p:cNvSpPr>
          <p:nvPr>
            <p:ph type="subTitle" idx="1"/>
          </p:nvPr>
        </p:nvSpPr>
        <p:spPr>
          <a:xfrm>
            <a:off x="457200" y="4271596"/>
            <a:ext cx="8229600" cy="644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2"/>
              </a:buClr>
              <a:buFont typeface="Arial"/>
              <a:buNone/>
            </a:pPr>
            <a:r>
              <a:rPr lang="en-US" sz="2400" b="0" i="0" u="none" strike="noStrike" cap="none">
                <a:solidFill>
                  <a:schemeClr val="dk2"/>
                </a:solidFill>
                <a:latin typeface="Arial"/>
                <a:ea typeface="Arial"/>
                <a:cs typeface="Arial"/>
                <a:sym typeface="Arial"/>
              </a:rPr>
              <a:t>Mark Bussey, Karen Cariani, and </a:t>
            </a:r>
            <a:r>
              <a:rPr lang="en-US" sz="2400"/>
              <a:t>Robin Ruggaber</a:t>
            </a:r>
            <a:endParaRPr sz="2400"/>
          </a:p>
        </p:txBody>
      </p:sp>
      <p:sp>
        <p:nvSpPr>
          <p:cNvPr id="140" name="Shape 140"/>
          <p:cNvSpPr/>
          <p:nvPr/>
        </p:nvSpPr>
        <p:spPr>
          <a:xfrm>
            <a:off x="1122875" y="1403600"/>
            <a:ext cx="1322100" cy="271800"/>
          </a:xfrm>
          <a:prstGeom prst="rect">
            <a:avLst/>
          </a:pr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41" name="Shape 141"/>
          <p:cNvSpPr txBox="1">
            <a:spLocks noGrp="1"/>
          </p:cNvSpPr>
          <p:nvPr>
            <p:ph type="ctrTitle"/>
          </p:nvPr>
        </p:nvSpPr>
        <p:spPr>
          <a:xfrm>
            <a:off x="457200" y="705825"/>
            <a:ext cx="8229600" cy="28956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accent1"/>
              </a:buClr>
              <a:buFont typeface="Arial"/>
              <a:buNone/>
            </a:pPr>
            <a:r>
              <a:rPr lang="en-US" sz="6000"/>
              <a:t>        Samvera</a:t>
            </a:r>
            <a:endParaRPr sz="6000" b="1" i="0" u="none" strike="noStrike" cap="none">
              <a:solidFill>
                <a:schemeClr val="accent1"/>
              </a:solidFill>
              <a:latin typeface="Arial"/>
              <a:ea typeface="Arial"/>
              <a:cs typeface="Arial"/>
              <a:sym typeface="Arial"/>
            </a:endParaRPr>
          </a:p>
          <a:p>
            <a:pPr marL="0" marR="0" lvl="0" indent="0" algn="l" rtl="0">
              <a:lnSpc>
                <a:spcPct val="100000"/>
              </a:lnSpc>
              <a:spcBef>
                <a:spcPts val="0"/>
              </a:spcBef>
              <a:spcAft>
                <a:spcPts val="0"/>
              </a:spcAft>
              <a:buClr>
                <a:schemeClr val="accent1"/>
              </a:buClr>
              <a:buFont typeface="Arial"/>
              <a:buNone/>
            </a:pPr>
            <a:endParaRPr sz="3600"/>
          </a:p>
          <a:p>
            <a:pPr marL="0" marR="0" lvl="0" indent="0" algn="l" rtl="0">
              <a:lnSpc>
                <a:spcPct val="100000"/>
              </a:lnSpc>
              <a:spcBef>
                <a:spcPts val="0"/>
              </a:spcBef>
              <a:spcAft>
                <a:spcPts val="0"/>
              </a:spcAft>
              <a:buClr>
                <a:schemeClr val="accent1"/>
              </a:buClr>
              <a:buFont typeface="Arial"/>
              <a:buNone/>
            </a:pPr>
            <a:r>
              <a:rPr lang="en-US" sz="3600"/>
              <a:t>a</a:t>
            </a:r>
            <a:r>
              <a:rPr lang="en-US" sz="3600" b="1" i="0" u="none" strike="noStrike" cap="none">
                <a:solidFill>
                  <a:schemeClr val="accent1"/>
                </a:solidFill>
                <a:latin typeface="Arial"/>
                <a:ea typeface="Arial"/>
                <a:cs typeface="Arial"/>
                <a:sym typeface="Arial"/>
              </a:rPr>
              <a:t>n </a:t>
            </a:r>
            <a:r>
              <a:rPr lang="en-US" sz="3600"/>
              <a:t>open source solution for </a:t>
            </a:r>
            <a:endParaRPr sz="3600"/>
          </a:p>
          <a:p>
            <a:pPr marL="0" marR="0" lvl="0" indent="0" algn="l" rtl="0">
              <a:lnSpc>
                <a:spcPct val="100000"/>
              </a:lnSpc>
              <a:spcBef>
                <a:spcPts val="0"/>
              </a:spcBef>
              <a:spcAft>
                <a:spcPts val="0"/>
              </a:spcAft>
              <a:buClr>
                <a:schemeClr val="accent1"/>
              </a:buClr>
              <a:buFont typeface="Arial"/>
              <a:buNone/>
            </a:pPr>
            <a:r>
              <a:rPr lang="en-US" sz="3600"/>
              <a:t>building digital repositories</a:t>
            </a:r>
            <a:endParaRPr sz="360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Shape 216"/>
          <p:cNvSpPr/>
          <p:nvPr/>
        </p:nvSpPr>
        <p:spPr>
          <a:xfrm>
            <a:off x="190500" y="3655952"/>
            <a:ext cx="1143000" cy="427500"/>
          </a:xfrm>
          <a:prstGeom prst="rect">
            <a:avLst/>
          </a:prstGeom>
          <a:noFill/>
          <a:ln>
            <a:noFill/>
          </a:ln>
        </p:spPr>
        <p:txBody>
          <a:bodyPr spcFirstLastPara="1" wrap="square" lIns="91425" tIns="45700" rIns="91425" bIns="45700" anchor="ctr" anchorCtr="0">
            <a:noAutofit/>
          </a:bodyPr>
          <a:lstStyle/>
          <a:p>
            <a:pPr marL="0" marR="0" lvl="0" indent="0" algn="ctr" rtl="0">
              <a:lnSpc>
                <a:spcPct val="85000"/>
              </a:lnSpc>
              <a:spcBef>
                <a:spcPts val="0"/>
              </a:spcBef>
              <a:spcAft>
                <a:spcPts val="0"/>
              </a:spcAft>
              <a:buNone/>
            </a:pPr>
            <a:endParaRPr>
              <a:solidFill>
                <a:schemeClr val="dk1"/>
              </a:solidFill>
            </a:endParaRPr>
          </a:p>
          <a:p>
            <a:pPr marL="0" marR="0" lvl="0" indent="0" algn="ctr" rtl="0">
              <a:lnSpc>
                <a:spcPct val="85000"/>
              </a:lnSpc>
              <a:spcBef>
                <a:spcPts val="0"/>
              </a:spcBef>
              <a:spcAft>
                <a:spcPts val="0"/>
              </a:spcAft>
              <a:buNone/>
            </a:pPr>
            <a:r>
              <a:rPr lang="en-US">
                <a:solidFill>
                  <a:schemeClr val="dk1"/>
                </a:solidFill>
              </a:rPr>
              <a:t>ETDs (Theses)</a:t>
            </a:r>
            <a:br>
              <a:rPr lang="en-US" sz="1800" b="0">
                <a:solidFill>
                  <a:schemeClr val="dk1"/>
                </a:solidFill>
                <a:latin typeface="Source Sans Pro"/>
                <a:ea typeface="Source Sans Pro"/>
                <a:cs typeface="Source Sans Pro"/>
                <a:sym typeface="Source Sans Pro"/>
              </a:rPr>
            </a:br>
            <a:endParaRPr sz="1800" b="0">
              <a:solidFill>
                <a:schemeClr val="dk1"/>
              </a:solidFill>
              <a:latin typeface="Source Sans Pro"/>
              <a:ea typeface="Source Sans Pro"/>
              <a:cs typeface="Source Sans Pro"/>
              <a:sym typeface="Source Sans Pro"/>
            </a:endParaRPr>
          </a:p>
        </p:txBody>
      </p:sp>
      <p:sp>
        <p:nvSpPr>
          <p:cNvPr id="217" name="Shape 217"/>
          <p:cNvSpPr/>
          <p:nvPr/>
        </p:nvSpPr>
        <p:spPr>
          <a:xfrm>
            <a:off x="1523988" y="3655957"/>
            <a:ext cx="990600" cy="427500"/>
          </a:xfrm>
          <a:prstGeom prst="rect">
            <a:avLst/>
          </a:prstGeom>
          <a:noFill/>
          <a:ln>
            <a:noFill/>
          </a:ln>
        </p:spPr>
        <p:txBody>
          <a:bodyPr spcFirstLastPara="1" wrap="square" lIns="91425" tIns="45700" rIns="91425" bIns="45700" anchor="ctr" anchorCtr="0">
            <a:noAutofit/>
          </a:bodyPr>
          <a:lstStyle/>
          <a:p>
            <a:pPr marL="0" marR="0" lvl="0" indent="0" algn="ctr" rtl="0">
              <a:lnSpc>
                <a:spcPct val="85000"/>
              </a:lnSpc>
              <a:spcBef>
                <a:spcPts val="0"/>
              </a:spcBef>
              <a:spcAft>
                <a:spcPts val="0"/>
              </a:spcAft>
              <a:buNone/>
            </a:pPr>
            <a:r>
              <a:rPr lang="en-US">
                <a:solidFill>
                  <a:schemeClr val="dk1"/>
                </a:solidFill>
              </a:rPr>
              <a:t>Books, Articles</a:t>
            </a:r>
            <a:endParaRPr/>
          </a:p>
        </p:txBody>
      </p:sp>
      <p:sp>
        <p:nvSpPr>
          <p:cNvPr id="218" name="Shape 218"/>
          <p:cNvSpPr/>
          <p:nvPr/>
        </p:nvSpPr>
        <p:spPr>
          <a:xfrm>
            <a:off x="2705100" y="3655961"/>
            <a:ext cx="990600" cy="251100"/>
          </a:xfrm>
          <a:prstGeom prst="rect">
            <a:avLst/>
          </a:prstGeom>
          <a:noFill/>
          <a:ln>
            <a:noFill/>
          </a:ln>
        </p:spPr>
        <p:txBody>
          <a:bodyPr spcFirstLastPara="1" wrap="square" lIns="91425" tIns="45700" rIns="91425" bIns="45700" anchor="ctr" anchorCtr="0">
            <a:noAutofit/>
          </a:bodyPr>
          <a:lstStyle/>
          <a:p>
            <a:pPr marL="0" marR="0" lvl="0" indent="0" algn="ctr" rtl="0">
              <a:lnSpc>
                <a:spcPct val="85000"/>
              </a:lnSpc>
              <a:spcBef>
                <a:spcPts val="0"/>
              </a:spcBef>
              <a:spcAft>
                <a:spcPts val="0"/>
              </a:spcAft>
              <a:buNone/>
            </a:pPr>
            <a:r>
              <a:rPr lang="en-US">
                <a:solidFill>
                  <a:schemeClr val="dk1"/>
                </a:solidFill>
              </a:rPr>
              <a:t>Images</a:t>
            </a:r>
            <a:endParaRPr/>
          </a:p>
        </p:txBody>
      </p:sp>
      <p:sp>
        <p:nvSpPr>
          <p:cNvPr id="219" name="Shape 219"/>
          <p:cNvSpPr/>
          <p:nvPr/>
        </p:nvSpPr>
        <p:spPr>
          <a:xfrm>
            <a:off x="3955713" y="3655946"/>
            <a:ext cx="990600" cy="427500"/>
          </a:xfrm>
          <a:prstGeom prst="rect">
            <a:avLst/>
          </a:prstGeom>
          <a:noFill/>
          <a:ln>
            <a:noFill/>
          </a:ln>
        </p:spPr>
        <p:txBody>
          <a:bodyPr spcFirstLastPara="1" wrap="square" lIns="91425" tIns="45700" rIns="91425" bIns="45700" anchor="ctr" anchorCtr="0">
            <a:noAutofit/>
          </a:bodyPr>
          <a:lstStyle/>
          <a:p>
            <a:pPr marL="0" marR="0" lvl="0" indent="0" algn="ctr" rtl="0">
              <a:lnSpc>
                <a:spcPct val="85000"/>
              </a:lnSpc>
              <a:spcBef>
                <a:spcPts val="0"/>
              </a:spcBef>
              <a:spcAft>
                <a:spcPts val="0"/>
              </a:spcAft>
              <a:buNone/>
            </a:pPr>
            <a:r>
              <a:rPr lang="en-US">
                <a:solidFill>
                  <a:schemeClr val="dk1"/>
                </a:solidFill>
              </a:rPr>
              <a:t>Audio-</a:t>
            </a:r>
            <a:endParaRPr>
              <a:solidFill>
                <a:schemeClr val="dk1"/>
              </a:solidFill>
            </a:endParaRPr>
          </a:p>
          <a:p>
            <a:pPr marL="0" marR="0" lvl="0" indent="0" algn="ctr" rtl="0">
              <a:lnSpc>
                <a:spcPct val="85000"/>
              </a:lnSpc>
              <a:spcBef>
                <a:spcPts val="0"/>
              </a:spcBef>
              <a:spcAft>
                <a:spcPts val="0"/>
              </a:spcAft>
              <a:buNone/>
            </a:pPr>
            <a:r>
              <a:rPr lang="en-US">
                <a:solidFill>
                  <a:schemeClr val="dk1"/>
                </a:solidFill>
              </a:rPr>
              <a:t>Visual</a:t>
            </a:r>
            <a:endParaRPr/>
          </a:p>
        </p:txBody>
      </p:sp>
      <p:sp>
        <p:nvSpPr>
          <p:cNvPr id="220" name="Shape 220"/>
          <p:cNvSpPr/>
          <p:nvPr/>
        </p:nvSpPr>
        <p:spPr>
          <a:xfrm>
            <a:off x="5206350" y="3655945"/>
            <a:ext cx="1143000" cy="427500"/>
          </a:xfrm>
          <a:prstGeom prst="rect">
            <a:avLst/>
          </a:prstGeom>
          <a:noFill/>
          <a:ln>
            <a:noFill/>
          </a:ln>
        </p:spPr>
        <p:txBody>
          <a:bodyPr spcFirstLastPara="1" wrap="square" lIns="91425" tIns="45700" rIns="91425" bIns="45700" anchor="ctr" anchorCtr="0">
            <a:noAutofit/>
          </a:bodyPr>
          <a:lstStyle/>
          <a:p>
            <a:pPr marL="0" marR="0" lvl="0" indent="0" algn="ctr" rtl="0">
              <a:lnSpc>
                <a:spcPct val="85000"/>
              </a:lnSpc>
              <a:spcBef>
                <a:spcPts val="0"/>
              </a:spcBef>
              <a:spcAft>
                <a:spcPts val="0"/>
              </a:spcAft>
              <a:buNone/>
            </a:pPr>
            <a:r>
              <a:rPr lang="en-US">
                <a:solidFill>
                  <a:schemeClr val="dk1"/>
                </a:solidFill>
              </a:rPr>
              <a:t>Research Data</a:t>
            </a:r>
            <a:endParaRPr/>
          </a:p>
        </p:txBody>
      </p:sp>
      <p:sp>
        <p:nvSpPr>
          <p:cNvPr id="221" name="Shape 221"/>
          <p:cNvSpPr/>
          <p:nvPr/>
        </p:nvSpPr>
        <p:spPr>
          <a:xfrm>
            <a:off x="6387450" y="3655945"/>
            <a:ext cx="990600" cy="427500"/>
          </a:xfrm>
          <a:prstGeom prst="rect">
            <a:avLst/>
          </a:prstGeom>
          <a:noFill/>
          <a:ln>
            <a:noFill/>
          </a:ln>
        </p:spPr>
        <p:txBody>
          <a:bodyPr spcFirstLastPara="1" wrap="square" lIns="91425" tIns="45700" rIns="91425" bIns="45700" anchor="ctr" anchorCtr="0">
            <a:noAutofit/>
          </a:bodyPr>
          <a:lstStyle/>
          <a:p>
            <a:pPr marL="0" marR="0" lvl="0" indent="0" algn="ctr" rtl="0">
              <a:lnSpc>
                <a:spcPct val="85000"/>
              </a:lnSpc>
              <a:spcBef>
                <a:spcPts val="0"/>
              </a:spcBef>
              <a:spcAft>
                <a:spcPts val="0"/>
              </a:spcAft>
              <a:buNone/>
            </a:pPr>
            <a:r>
              <a:rPr lang="en-US">
                <a:solidFill>
                  <a:schemeClr val="dk1"/>
                </a:solidFill>
              </a:rPr>
              <a:t>Maps </a:t>
            </a:r>
            <a:br>
              <a:rPr lang="en-US">
                <a:solidFill>
                  <a:schemeClr val="dk1"/>
                </a:solidFill>
              </a:rPr>
            </a:br>
            <a:r>
              <a:rPr lang="en-US">
                <a:solidFill>
                  <a:schemeClr val="dk1"/>
                </a:solidFill>
              </a:rPr>
              <a:t>&amp; GIS</a:t>
            </a:r>
            <a:endParaRPr/>
          </a:p>
        </p:txBody>
      </p:sp>
      <p:sp>
        <p:nvSpPr>
          <p:cNvPr id="222" name="Shape 222"/>
          <p:cNvSpPr/>
          <p:nvPr/>
        </p:nvSpPr>
        <p:spPr>
          <a:xfrm>
            <a:off x="7620000" y="3567750"/>
            <a:ext cx="1328400" cy="427500"/>
          </a:xfrm>
          <a:prstGeom prst="rect">
            <a:avLst/>
          </a:prstGeom>
          <a:noFill/>
          <a:ln>
            <a:noFill/>
          </a:ln>
        </p:spPr>
        <p:txBody>
          <a:bodyPr spcFirstLastPara="1" wrap="square" lIns="91425" tIns="45700" rIns="91425" bIns="45700" anchor="ctr" anchorCtr="0">
            <a:noAutofit/>
          </a:bodyPr>
          <a:lstStyle/>
          <a:p>
            <a:pPr marL="0" marR="0" lvl="0" indent="0" algn="ctr" rtl="0">
              <a:lnSpc>
                <a:spcPct val="85000"/>
              </a:lnSpc>
              <a:spcBef>
                <a:spcPts val="0"/>
              </a:spcBef>
              <a:spcAft>
                <a:spcPts val="0"/>
              </a:spcAft>
              <a:buNone/>
            </a:pPr>
            <a:r>
              <a:rPr lang="en-US">
                <a:solidFill>
                  <a:schemeClr val="dk1"/>
                </a:solidFill>
              </a:rPr>
              <a:t>Documents</a:t>
            </a:r>
            <a:endParaRPr>
              <a:solidFill>
                <a:schemeClr val="dk1"/>
              </a:solidFill>
            </a:endParaRPr>
          </a:p>
        </p:txBody>
      </p:sp>
      <p:sp>
        <p:nvSpPr>
          <p:cNvPr id="223" name="Shape 223"/>
          <p:cNvSpPr/>
          <p:nvPr/>
        </p:nvSpPr>
        <p:spPr>
          <a:xfrm>
            <a:off x="228600" y="2688336"/>
            <a:ext cx="1066800" cy="740664"/>
          </a:xfrm>
          <a:prstGeom prst="can">
            <a:avLst>
              <a:gd name="adj" fmla="val 25000"/>
            </a:avLst>
          </a:prstGeom>
          <a:solidFill>
            <a:srgbClr val="800000"/>
          </a:solidFill>
          <a:ln w="25400" cap="flat" cmpd="sng">
            <a:solidFill>
              <a:srgbClr val="202064"/>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accent3"/>
              </a:buClr>
              <a:buSzPts val="1800"/>
              <a:buFont typeface="Source Sans Pro"/>
              <a:buNone/>
            </a:pPr>
            <a:r>
              <a:rPr lang="en-US" sz="1800" b="1" i="0" u="none" strike="noStrike">
                <a:solidFill>
                  <a:schemeClr val="accent3"/>
                </a:solidFill>
                <a:latin typeface="Source Sans Pro"/>
                <a:ea typeface="Source Sans Pro"/>
                <a:cs typeface="Source Sans Pro"/>
                <a:sym typeface="Source Sans Pro"/>
              </a:rPr>
              <a:t>ETD </a:t>
            </a:r>
            <a:endParaRPr/>
          </a:p>
        </p:txBody>
      </p:sp>
      <p:sp>
        <p:nvSpPr>
          <p:cNvPr id="224" name="Shape 224"/>
          <p:cNvSpPr/>
          <p:nvPr/>
        </p:nvSpPr>
        <p:spPr>
          <a:xfrm>
            <a:off x="1447800" y="2688336"/>
            <a:ext cx="1066800" cy="740664"/>
          </a:xfrm>
          <a:prstGeom prst="can">
            <a:avLst>
              <a:gd name="adj" fmla="val 25000"/>
            </a:avLst>
          </a:prstGeom>
          <a:solidFill>
            <a:srgbClr val="808000"/>
          </a:solidFill>
          <a:ln w="25400" cap="flat" cmpd="sng">
            <a:solidFill>
              <a:srgbClr val="202064"/>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accent3"/>
              </a:buClr>
              <a:buSzPts val="1800"/>
              <a:buFont typeface="Source Sans Pro"/>
              <a:buNone/>
            </a:pPr>
            <a:r>
              <a:rPr lang="en-US" sz="1800" b="1" i="0" u="none" strike="noStrike">
                <a:solidFill>
                  <a:schemeClr val="accent3"/>
                </a:solidFill>
                <a:latin typeface="Source Sans Pro"/>
                <a:ea typeface="Source Sans Pro"/>
                <a:cs typeface="Source Sans Pro"/>
                <a:sym typeface="Source Sans Pro"/>
              </a:rPr>
              <a:t>IR</a:t>
            </a:r>
            <a:endParaRPr/>
          </a:p>
        </p:txBody>
      </p:sp>
      <p:sp>
        <p:nvSpPr>
          <p:cNvPr id="225" name="Shape 225"/>
          <p:cNvSpPr/>
          <p:nvPr/>
        </p:nvSpPr>
        <p:spPr>
          <a:xfrm>
            <a:off x="2667000" y="2688336"/>
            <a:ext cx="1066800" cy="740664"/>
          </a:xfrm>
          <a:prstGeom prst="can">
            <a:avLst>
              <a:gd name="adj" fmla="val 25000"/>
            </a:avLst>
          </a:prstGeom>
          <a:solidFill>
            <a:srgbClr val="804000"/>
          </a:solidFill>
          <a:ln w="25400" cap="flat" cmpd="sng">
            <a:solidFill>
              <a:srgbClr val="202064"/>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accent3"/>
              </a:buClr>
              <a:buSzPts val="1800"/>
              <a:buFont typeface="Source Sans Pro"/>
              <a:buNone/>
            </a:pPr>
            <a:r>
              <a:rPr lang="en-US" sz="1800" b="1" i="0" u="none" strike="noStrike">
                <a:solidFill>
                  <a:schemeClr val="accent3"/>
                </a:solidFill>
                <a:latin typeface="Source Sans Pro"/>
                <a:ea typeface="Source Sans Pro"/>
                <a:cs typeface="Source Sans Pro"/>
                <a:sym typeface="Source Sans Pro"/>
              </a:rPr>
              <a:t>Image DB</a:t>
            </a:r>
            <a:endParaRPr/>
          </a:p>
        </p:txBody>
      </p:sp>
      <p:sp>
        <p:nvSpPr>
          <p:cNvPr id="226" name="Shape 226"/>
          <p:cNvSpPr/>
          <p:nvPr/>
        </p:nvSpPr>
        <p:spPr>
          <a:xfrm>
            <a:off x="3886200" y="2688336"/>
            <a:ext cx="1066800" cy="740664"/>
          </a:xfrm>
          <a:prstGeom prst="can">
            <a:avLst>
              <a:gd name="adj" fmla="val 25000"/>
            </a:avLst>
          </a:prstGeom>
          <a:solidFill>
            <a:srgbClr val="008000"/>
          </a:solidFill>
          <a:ln w="25400" cap="flat" cmpd="sng">
            <a:solidFill>
              <a:srgbClr val="202064"/>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accent3"/>
              </a:buClr>
              <a:buSzPts val="1800"/>
              <a:buFont typeface="Source Sans Pro"/>
              <a:buNone/>
            </a:pPr>
            <a:r>
              <a:rPr lang="en-US" sz="1800" b="1" i="0" u="none" strike="noStrike">
                <a:solidFill>
                  <a:schemeClr val="accent3"/>
                </a:solidFill>
                <a:latin typeface="Source Sans Pro"/>
                <a:ea typeface="Source Sans Pro"/>
                <a:cs typeface="Source Sans Pro"/>
                <a:sym typeface="Source Sans Pro"/>
              </a:rPr>
              <a:t>DAM</a:t>
            </a:r>
            <a:endParaRPr/>
          </a:p>
        </p:txBody>
      </p:sp>
      <p:sp>
        <p:nvSpPr>
          <p:cNvPr id="227" name="Shape 227"/>
          <p:cNvSpPr/>
          <p:nvPr/>
        </p:nvSpPr>
        <p:spPr>
          <a:xfrm>
            <a:off x="5147734" y="2688336"/>
            <a:ext cx="1066800" cy="740664"/>
          </a:xfrm>
          <a:prstGeom prst="can">
            <a:avLst>
              <a:gd name="adj" fmla="val 25000"/>
            </a:avLst>
          </a:prstGeom>
          <a:solidFill>
            <a:srgbClr val="7F7F7F"/>
          </a:solidFill>
          <a:ln w="25400" cap="flat" cmpd="sng">
            <a:solidFill>
              <a:srgbClr val="202064"/>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accent3"/>
              </a:buClr>
              <a:buSzPts val="2000"/>
              <a:buFont typeface="Source Sans Pro"/>
              <a:buNone/>
            </a:pPr>
            <a:r>
              <a:rPr lang="en-US" sz="2000" b="1" i="0" u="none" strike="noStrike">
                <a:solidFill>
                  <a:schemeClr val="accent3"/>
                </a:solidFill>
                <a:latin typeface="Source Sans Pro"/>
                <a:ea typeface="Source Sans Pro"/>
                <a:cs typeface="Source Sans Pro"/>
                <a:sym typeface="Source Sans Pro"/>
              </a:rPr>
              <a:t>?</a:t>
            </a:r>
            <a:endParaRPr/>
          </a:p>
        </p:txBody>
      </p:sp>
      <p:sp>
        <p:nvSpPr>
          <p:cNvPr id="228" name="Shape 228"/>
          <p:cNvSpPr/>
          <p:nvPr/>
        </p:nvSpPr>
        <p:spPr>
          <a:xfrm>
            <a:off x="6400800" y="2688336"/>
            <a:ext cx="1066800" cy="740664"/>
          </a:xfrm>
          <a:prstGeom prst="can">
            <a:avLst>
              <a:gd name="adj" fmla="val 25000"/>
            </a:avLst>
          </a:prstGeom>
          <a:solidFill>
            <a:schemeClr val="accent6"/>
          </a:solidFill>
          <a:ln w="25400" cap="flat" cmpd="sng">
            <a:solidFill>
              <a:srgbClr val="202064"/>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accent3"/>
              </a:buClr>
              <a:buSzPts val="1800"/>
              <a:buFont typeface="Source Sans Pro"/>
              <a:buNone/>
            </a:pPr>
            <a:r>
              <a:rPr lang="en-US" sz="1800" b="1">
                <a:solidFill>
                  <a:schemeClr val="accent3"/>
                </a:solidFill>
                <a:latin typeface="Source Sans Pro"/>
                <a:ea typeface="Source Sans Pro"/>
                <a:cs typeface="Source Sans Pro"/>
                <a:sym typeface="Source Sans Pro"/>
              </a:rPr>
              <a:t>Geospa-tial Inf.</a:t>
            </a:r>
            <a:endParaRPr sz="1800" b="1" i="0" u="none" strike="noStrike">
              <a:solidFill>
                <a:schemeClr val="accent3"/>
              </a:solidFill>
              <a:latin typeface="Source Sans Pro"/>
              <a:ea typeface="Source Sans Pro"/>
              <a:cs typeface="Source Sans Pro"/>
              <a:sym typeface="Source Sans Pro"/>
            </a:endParaRPr>
          </a:p>
        </p:txBody>
      </p:sp>
      <p:sp>
        <p:nvSpPr>
          <p:cNvPr id="229" name="Shape 229"/>
          <p:cNvSpPr/>
          <p:nvPr/>
        </p:nvSpPr>
        <p:spPr>
          <a:xfrm>
            <a:off x="7620000" y="2688336"/>
            <a:ext cx="1066800" cy="740664"/>
          </a:xfrm>
          <a:prstGeom prst="can">
            <a:avLst>
              <a:gd name="adj" fmla="val 25000"/>
            </a:avLst>
          </a:prstGeom>
          <a:solidFill>
            <a:srgbClr val="800080"/>
          </a:solidFill>
          <a:ln w="25400" cap="flat" cmpd="sng">
            <a:solidFill>
              <a:srgbClr val="202064"/>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accent3"/>
              </a:buClr>
              <a:buSzPts val="1800"/>
              <a:buFont typeface="Source Sans Pro"/>
              <a:buNone/>
            </a:pPr>
            <a:r>
              <a:rPr lang="en-US" sz="1800" b="1">
                <a:solidFill>
                  <a:schemeClr val="accent3"/>
                </a:solidFill>
                <a:latin typeface="Source Sans Pro"/>
                <a:ea typeface="Source Sans Pro"/>
                <a:cs typeface="Source Sans Pro"/>
                <a:sym typeface="Source Sans Pro"/>
              </a:rPr>
              <a:t>Records Mgmt.</a:t>
            </a:r>
            <a:endParaRPr sz="1800" b="1" i="0" u="none" strike="noStrike">
              <a:solidFill>
                <a:schemeClr val="accent3"/>
              </a:solidFill>
              <a:latin typeface="Source Sans Pro"/>
              <a:ea typeface="Source Sans Pro"/>
              <a:cs typeface="Source Sans Pro"/>
              <a:sym typeface="Source Sans Pro"/>
            </a:endParaRPr>
          </a:p>
        </p:txBody>
      </p:sp>
      <p:sp>
        <p:nvSpPr>
          <p:cNvPr id="230" name="Shape 230"/>
          <p:cNvSpPr/>
          <p:nvPr/>
        </p:nvSpPr>
        <p:spPr>
          <a:xfrm>
            <a:off x="592667" y="2057400"/>
            <a:ext cx="321733" cy="700786"/>
          </a:xfrm>
          <a:prstGeom prst="downArrow">
            <a:avLst>
              <a:gd name="adj1" fmla="val 50000"/>
              <a:gd name="adj2" fmla="val 50000"/>
            </a:avLst>
          </a:prstGeom>
          <a:solidFill>
            <a:srgbClr val="595959"/>
          </a:solidFill>
          <a:ln w="9525" cap="flat" cmpd="sng">
            <a:solidFill>
              <a:schemeClr val="accent4"/>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a:buNone/>
            </a:pPr>
            <a:endParaRPr sz="2400" b="1" i="0" u="none" strike="noStrike" cap="none">
              <a:solidFill>
                <a:schemeClr val="dk1"/>
              </a:solidFill>
              <a:latin typeface="Times"/>
              <a:ea typeface="Times"/>
              <a:cs typeface="Times"/>
              <a:sym typeface="Times"/>
            </a:endParaRPr>
          </a:p>
        </p:txBody>
      </p:sp>
      <p:sp>
        <p:nvSpPr>
          <p:cNvPr id="231" name="Shape 231"/>
          <p:cNvSpPr/>
          <p:nvPr/>
        </p:nvSpPr>
        <p:spPr>
          <a:xfrm>
            <a:off x="1828800" y="2288286"/>
            <a:ext cx="338666" cy="469900"/>
          </a:xfrm>
          <a:prstGeom prst="downArrow">
            <a:avLst>
              <a:gd name="adj1" fmla="val 50000"/>
              <a:gd name="adj2" fmla="val 50000"/>
            </a:avLst>
          </a:prstGeom>
          <a:solidFill>
            <a:srgbClr val="595959"/>
          </a:solidFill>
          <a:ln w="9525" cap="flat" cmpd="sng">
            <a:solidFill>
              <a:schemeClr val="accent4"/>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a:buNone/>
            </a:pPr>
            <a:endParaRPr sz="2400" b="1" i="0" u="none" strike="noStrike" cap="none">
              <a:solidFill>
                <a:schemeClr val="dk1"/>
              </a:solidFill>
              <a:latin typeface="Times"/>
              <a:ea typeface="Times"/>
              <a:cs typeface="Times"/>
              <a:sym typeface="Times"/>
            </a:endParaRPr>
          </a:p>
        </p:txBody>
      </p:sp>
      <p:sp>
        <p:nvSpPr>
          <p:cNvPr id="232" name="Shape 232"/>
          <p:cNvSpPr/>
          <p:nvPr/>
        </p:nvSpPr>
        <p:spPr>
          <a:xfrm>
            <a:off x="3048000" y="2288286"/>
            <a:ext cx="338666" cy="469900"/>
          </a:xfrm>
          <a:prstGeom prst="downArrow">
            <a:avLst>
              <a:gd name="adj1" fmla="val 50000"/>
              <a:gd name="adj2" fmla="val 50000"/>
            </a:avLst>
          </a:prstGeom>
          <a:solidFill>
            <a:srgbClr val="595959"/>
          </a:solidFill>
          <a:ln w="9525" cap="flat" cmpd="sng">
            <a:solidFill>
              <a:schemeClr val="accent4"/>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a:buNone/>
            </a:pPr>
            <a:endParaRPr sz="2400" b="1" i="0" u="none" strike="noStrike" cap="none">
              <a:solidFill>
                <a:schemeClr val="dk1"/>
              </a:solidFill>
              <a:latin typeface="Times"/>
              <a:ea typeface="Times"/>
              <a:cs typeface="Times"/>
              <a:sym typeface="Times"/>
            </a:endParaRPr>
          </a:p>
        </p:txBody>
      </p:sp>
      <p:sp>
        <p:nvSpPr>
          <p:cNvPr id="233" name="Shape 233"/>
          <p:cNvSpPr/>
          <p:nvPr/>
        </p:nvSpPr>
        <p:spPr>
          <a:xfrm>
            <a:off x="4267200" y="2288286"/>
            <a:ext cx="338666" cy="469900"/>
          </a:xfrm>
          <a:prstGeom prst="downArrow">
            <a:avLst>
              <a:gd name="adj1" fmla="val 50000"/>
              <a:gd name="adj2" fmla="val 50000"/>
            </a:avLst>
          </a:prstGeom>
          <a:solidFill>
            <a:srgbClr val="595959"/>
          </a:solidFill>
          <a:ln w="9525" cap="flat" cmpd="sng">
            <a:solidFill>
              <a:schemeClr val="accent4"/>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a:buNone/>
            </a:pPr>
            <a:endParaRPr sz="2400" b="1" i="0" u="none" strike="noStrike" cap="none">
              <a:solidFill>
                <a:schemeClr val="dk1"/>
              </a:solidFill>
              <a:latin typeface="Times"/>
              <a:ea typeface="Times"/>
              <a:cs typeface="Times"/>
              <a:sym typeface="Times"/>
            </a:endParaRPr>
          </a:p>
        </p:txBody>
      </p:sp>
      <p:sp>
        <p:nvSpPr>
          <p:cNvPr id="234" name="Shape 234"/>
          <p:cNvSpPr/>
          <p:nvPr/>
        </p:nvSpPr>
        <p:spPr>
          <a:xfrm>
            <a:off x="5494868" y="2228850"/>
            <a:ext cx="381000" cy="529336"/>
          </a:xfrm>
          <a:prstGeom prst="downArrow">
            <a:avLst>
              <a:gd name="adj1" fmla="val 50000"/>
              <a:gd name="adj2" fmla="val 50000"/>
            </a:avLst>
          </a:prstGeom>
          <a:solidFill>
            <a:srgbClr val="595959"/>
          </a:solidFill>
          <a:ln w="9525" cap="flat" cmpd="sng">
            <a:solidFill>
              <a:schemeClr val="accent4"/>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a:buNone/>
            </a:pPr>
            <a:endParaRPr sz="2400" b="1" i="0" u="none" strike="noStrike" cap="none">
              <a:solidFill>
                <a:schemeClr val="dk1"/>
              </a:solidFill>
              <a:latin typeface="Times"/>
              <a:ea typeface="Times"/>
              <a:cs typeface="Times"/>
              <a:sym typeface="Times"/>
            </a:endParaRPr>
          </a:p>
        </p:txBody>
      </p:sp>
      <p:sp>
        <p:nvSpPr>
          <p:cNvPr id="235" name="Shape 235"/>
          <p:cNvSpPr/>
          <p:nvPr/>
        </p:nvSpPr>
        <p:spPr>
          <a:xfrm>
            <a:off x="6747934" y="2288286"/>
            <a:ext cx="338666" cy="469900"/>
          </a:xfrm>
          <a:prstGeom prst="downArrow">
            <a:avLst>
              <a:gd name="adj1" fmla="val 50000"/>
              <a:gd name="adj2" fmla="val 50000"/>
            </a:avLst>
          </a:prstGeom>
          <a:solidFill>
            <a:srgbClr val="595959"/>
          </a:solidFill>
          <a:ln w="9525" cap="flat" cmpd="sng">
            <a:solidFill>
              <a:schemeClr val="accent4"/>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a:buNone/>
            </a:pPr>
            <a:endParaRPr sz="2400" b="1" i="0" u="none" strike="noStrike" cap="none">
              <a:solidFill>
                <a:schemeClr val="dk1"/>
              </a:solidFill>
              <a:latin typeface="Times"/>
              <a:ea typeface="Times"/>
              <a:cs typeface="Times"/>
              <a:sym typeface="Times"/>
            </a:endParaRPr>
          </a:p>
        </p:txBody>
      </p:sp>
      <p:sp>
        <p:nvSpPr>
          <p:cNvPr id="236" name="Shape 236"/>
          <p:cNvSpPr/>
          <p:nvPr/>
        </p:nvSpPr>
        <p:spPr>
          <a:xfrm>
            <a:off x="8001000" y="2288286"/>
            <a:ext cx="338666" cy="469900"/>
          </a:xfrm>
          <a:prstGeom prst="downArrow">
            <a:avLst>
              <a:gd name="adj1" fmla="val 50000"/>
              <a:gd name="adj2" fmla="val 50000"/>
            </a:avLst>
          </a:prstGeom>
          <a:solidFill>
            <a:srgbClr val="595959"/>
          </a:solidFill>
          <a:ln w="9525" cap="flat" cmpd="sng">
            <a:solidFill>
              <a:schemeClr val="accent4"/>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a:buNone/>
            </a:pPr>
            <a:endParaRPr sz="2400" b="1" i="0" u="none" strike="noStrike" cap="none">
              <a:solidFill>
                <a:schemeClr val="dk1"/>
              </a:solidFill>
              <a:latin typeface="Times"/>
              <a:ea typeface="Times"/>
              <a:cs typeface="Times"/>
              <a:sym typeface="Times"/>
            </a:endParaRPr>
          </a:p>
        </p:txBody>
      </p:sp>
      <p:pic>
        <p:nvPicPr>
          <p:cNvPr id="237" name="Shape 237"/>
          <p:cNvPicPr preferRelativeResize="0"/>
          <p:nvPr/>
        </p:nvPicPr>
        <p:blipFill rotWithShape="1">
          <a:blip r:embed="rId3">
            <a:alphaModFix/>
          </a:blip>
          <a:srcRect/>
          <a:stretch/>
        </p:blipFill>
        <p:spPr>
          <a:xfrm>
            <a:off x="1406115" y="1443736"/>
            <a:ext cx="848360" cy="730250"/>
          </a:xfrm>
          <a:prstGeom prst="rect">
            <a:avLst/>
          </a:prstGeom>
          <a:noFill/>
          <a:ln w="12700" cap="flat" cmpd="sng">
            <a:solidFill>
              <a:schemeClr val="dk1"/>
            </a:solidFill>
            <a:prstDash val="solid"/>
            <a:round/>
            <a:headEnd type="none" w="sm" len="sm"/>
            <a:tailEnd type="none" w="sm" len="sm"/>
          </a:ln>
          <a:effectLst>
            <a:outerShdw blurRad="50800" dist="38100" dir="2700000" algn="tl" rotWithShape="0">
              <a:srgbClr val="000000">
                <a:alpha val="40000"/>
              </a:srgbClr>
            </a:outerShdw>
          </a:effectLst>
        </p:spPr>
      </p:pic>
      <p:pic>
        <p:nvPicPr>
          <p:cNvPr id="238" name="Shape 238"/>
          <p:cNvPicPr preferRelativeResize="0"/>
          <p:nvPr/>
        </p:nvPicPr>
        <p:blipFill rotWithShape="1">
          <a:blip r:embed="rId4">
            <a:alphaModFix/>
          </a:blip>
          <a:srcRect/>
          <a:stretch/>
        </p:blipFill>
        <p:spPr>
          <a:xfrm>
            <a:off x="1600200" y="1602486"/>
            <a:ext cx="725185" cy="744845"/>
          </a:xfrm>
          <a:prstGeom prst="rect">
            <a:avLst/>
          </a:prstGeom>
          <a:noFill/>
          <a:ln w="12700" cap="flat" cmpd="sng">
            <a:solidFill>
              <a:schemeClr val="dk1"/>
            </a:solidFill>
            <a:prstDash val="solid"/>
            <a:round/>
            <a:headEnd type="none" w="sm" len="sm"/>
            <a:tailEnd type="none" w="sm" len="sm"/>
          </a:ln>
          <a:effectLst>
            <a:outerShdw blurRad="50800" dist="38100" dir="2700000" algn="tl" rotWithShape="0">
              <a:srgbClr val="000000">
                <a:alpha val="40000"/>
              </a:srgbClr>
            </a:outerShdw>
          </a:effectLst>
        </p:spPr>
      </p:pic>
      <p:pic>
        <p:nvPicPr>
          <p:cNvPr id="239" name="Shape 239"/>
          <p:cNvPicPr preferRelativeResize="0"/>
          <p:nvPr/>
        </p:nvPicPr>
        <p:blipFill rotWithShape="1">
          <a:blip r:embed="rId5">
            <a:alphaModFix/>
          </a:blip>
          <a:srcRect/>
          <a:stretch/>
        </p:blipFill>
        <p:spPr>
          <a:xfrm>
            <a:off x="152400" y="1431036"/>
            <a:ext cx="854111" cy="685800"/>
          </a:xfrm>
          <a:prstGeom prst="rect">
            <a:avLst/>
          </a:prstGeom>
          <a:noFill/>
          <a:ln w="12700" cap="flat" cmpd="sng">
            <a:solidFill>
              <a:schemeClr val="dk1"/>
            </a:solidFill>
            <a:prstDash val="solid"/>
            <a:round/>
            <a:headEnd type="none" w="sm" len="sm"/>
            <a:tailEnd type="none" w="sm" len="sm"/>
          </a:ln>
          <a:effectLst>
            <a:outerShdw blurRad="50800" dist="38100" dir="2700000" algn="tl" rotWithShape="0">
              <a:srgbClr val="000000">
                <a:alpha val="40000"/>
              </a:srgbClr>
            </a:outerShdw>
          </a:effectLst>
        </p:spPr>
      </p:pic>
      <p:pic>
        <p:nvPicPr>
          <p:cNvPr id="240" name="Shape 240"/>
          <p:cNvPicPr preferRelativeResize="0"/>
          <p:nvPr/>
        </p:nvPicPr>
        <p:blipFill rotWithShape="1">
          <a:blip r:embed="rId6">
            <a:alphaModFix/>
          </a:blip>
          <a:srcRect/>
          <a:stretch/>
        </p:blipFill>
        <p:spPr>
          <a:xfrm>
            <a:off x="2743199" y="1431036"/>
            <a:ext cx="698815" cy="857250"/>
          </a:xfrm>
          <a:prstGeom prst="rect">
            <a:avLst/>
          </a:prstGeom>
          <a:noFill/>
          <a:ln w="9525" cap="flat" cmpd="sng">
            <a:solidFill>
              <a:schemeClr val="dk1"/>
            </a:solidFill>
            <a:prstDash val="solid"/>
            <a:round/>
            <a:headEnd type="none" w="sm" len="sm"/>
            <a:tailEnd type="none" w="sm" len="sm"/>
          </a:ln>
          <a:effectLst>
            <a:outerShdw blurRad="50800" dist="38100" dir="2700000" algn="tl" rotWithShape="0">
              <a:srgbClr val="000000">
                <a:alpha val="40000"/>
              </a:srgbClr>
            </a:outerShdw>
          </a:effectLst>
        </p:spPr>
      </p:pic>
      <p:pic>
        <p:nvPicPr>
          <p:cNvPr id="241" name="Shape 241"/>
          <p:cNvPicPr preferRelativeResize="0"/>
          <p:nvPr/>
        </p:nvPicPr>
        <p:blipFill rotWithShape="1">
          <a:blip r:embed="rId7">
            <a:alphaModFix/>
          </a:blip>
          <a:srcRect/>
          <a:stretch/>
        </p:blipFill>
        <p:spPr>
          <a:xfrm>
            <a:off x="3886200" y="1431036"/>
            <a:ext cx="792564" cy="394117"/>
          </a:xfrm>
          <a:prstGeom prst="rect">
            <a:avLst/>
          </a:prstGeom>
          <a:noFill/>
          <a:ln w="9525" cap="flat" cmpd="sng">
            <a:solidFill>
              <a:schemeClr val="dk1"/>
            </a:solidFill>
            <a:prstDash val="solid"/>
            <a:round/>
            <a:headEnd type="none" w="sm" len="sm"/>
            <a:tailEnd type="none" w="sm" len="sm"/>
          </a:ln>
        </p:spPr>
      </p:pic>
      <p:pic>
        <p:nvPicPr>
          <p:cNvPr id="242" name="Shape 242"/>
          <p:cNvPicPr preferRelativeResize="0"/>
          <p:nvPr/>
        </p:nvPicPr>
        <p:blipFill rotWithShape="1">
          <a:blip r:embed="rId8">
            <a:alphaModFix/>
          </a:blip>
          <a:srcRect/>
          <a:stretch/>
        </p:blipFill>
        <p:spPr>
          <a:xfrm>
            <a:off x="3886200" y="1801649"/>
            <a:ext cx="800100" cy="568156"/>
          </a:xfrm>
          <a:prstGeom prst="rect">
            <a:avLst/>
          </a:prstGeom>
          <a:noFill/>
          <a:ln w="9525" cap="flat" cmpd="sng">
            <a:solidFill>
              <a:schemeClr val="dk1"/>
            </a:solidFill>
            <a:prstDash val="solid"/>
            <a:round/>
            <a:headEnd type="none" w="sm" len="sm"/>
            <a:tailEnd type="none" w="sm" len="sm"/>
          </a:ln>
        </p:spPr>
      </p:pic>
      <p:pic>
        <p:nvPicPr>
          <p:cNvPr id="243" name="Shape 243"/>
          <p:cNvPicPr preferRelativeResize="0"/>
          <p:nvPr/>
        </p:nvPicPr>
        <p:blipFill rotWithShape="1">
          <a:blip r:embed="rId9">
            <a:alphaModFix/>
          </a:blip>
          <a:srcRect/>
          <a:stretch/>
        </p:blipFill>
        <p:spPr>
          <a:xfrm>
            <a:off x="5206319" y="1431035"/>
            <a:ext cx="965881" cy="826130"/>
          </a:xfrm>
          <a:prstGeom prst="rect">
            <a:avLst/>
          </a:prstGeom>
          <a:noFill/>
          <a:ln w="9525" cap="flat" cmpd="sng">
            <a:solidFill>
              <a:schemeClr val="dk1"/>
            </a:solidFill>
            <a:prstDash val="solid"/>
            <a:round/>
            <a:headEnd type="none" w="sm" len="sm"/>
            <a:tailEnd type="none" w="sm" len="sm"/>
          </a:ln>
          <a:effectLst>
            <a:outerShdw blurRad="50800" dist="38100" dir="2700000" algn="tl" rotWithShape="0">
              <a:srgbClr val="000000">
                <a:alpha val="40000"/>
              </a:srgbClr>
            </a:outerShdw>
          </a:effectLst>
        </p:spPr>
      </p:pic>
      <p:pic>
        <p:nvPicPr>
          <p:cNvPr id="244" name="Shape 244"/>
          <p:cNvPicPr preferRelativeResize="0"/>
          <p:nvPr/>
        </p:nvPicPr>
        <p:blipFill rotWithShape="1">
          <a:blip r:embed="rId10">
            <a:alphaModFix/>
          </a:blip>
          <a:srcRect/>
          <a:stretch/>
        </p:blipFill>
        <p:spPr>
          <a:xfrm>
            <a:off x="6400800" y="1431036"/>
            <a:ext cx="644430" cy="857250"/>
          </a:xfrm>
          <a:prstGeom prst="rect">
            <a:avLst/>
          </a:prstGeom>
          <a:noFill/>
          <a:ln w="9525" cap="flat" cmpd="sng">
            <a:solidFill>
              <a:schemeClr val="dk1"/>
            </a:solidFill>
            <a:prstDash val="solid"/>
            <a:round/>
            <a:headEnd type="none" w="sm" len="sm"/>
            <a:tailEnd type="none" w="sm" len="sm"/>
          </a:ln>
          <a:effectLst>
            <a:outerShdw blurRad="50800" dist="38100" dir="2700000" algn="tl" rotWithShape="0">
              <a:srgbClr val="000000">
                <a:alpha val="40000"/>
              </a:srgbClr>
            </a:outerShdw>
          </a:effectLst>
        </p:spPr>
      </p:pic>
      <p:pic>
        <p:nvPicPr>
          <p:cNvPr id="245" name="Shape 245"/>
          <p:cNvPicPr preferRelativeResize="0"/>
          <p:nvPr/>
        </p:nvPicPr>
        <p:blipFill rotWithShape="1">
          <a:blip r:embed="rId11">
            <a:alphaModFix/>
          </a:blip>
          <a:srcRect/>
          <a:stretch/>
        </p:blipFill>
        <p:spPr>
          <a:xfrm>
            <a:off x="6858000" y="1945386"/>
            <a:ext cx="386925" cy="388278"/>
          </a:xfrm>
          <a:prstGeom prst="rect">
            <a:avLst/>
          </a:prstGeom>
          <a:noFill/>
          <a:ln w="9525" cap="flat" cmpd="sng">
            <a:solidFill>
              <a:schemeClr val="dk1"/>
            </a:solidFill>
            <a:prstDash val="solid"/>
            <a:round/>
            <a:headEnd type="none" w="sm" len="sm"/>
            <a:tailEnd type="none" w="sm" len="sm"/>
          </a:ln>
          <a:effectLst>
            <a:outerShdw blurRad="50800" dist="38100" dir="2700000" algn="tl" rotWithShape="0">
              <a:srgbClr val="000000">
                <a:alpha val="40000"/>
              </a:srgbClr>
            </a:outerShdw>
          </a:effectLst>
        </p:spPr>
      </p:pic>
      <p:pic>
        <p:nvPicPr>
          <p:cNvPr id="246" name="Shape 246"/>
          <p:cNvPicPr preferRelativeResize="0"/>
          <p:nvPr/>
        </p:nvPicPr>
        <p:blipFill rotWithShape="1">
          <a:blip r:embed="rId12">
            <a:alphaModFix/>
          </a:blip>
          <a:srcRect l="1815" t="2121" r="1879" b="37570"/>
          <a:stretch/>
        </p:blipFill>
        <p:spPr>
          <a:xfrm>
            <a:off x="7619999" y="1431036"/>
            <a:ext cx="914401" cy="857250"/>
          </a:xfrm>
          <a:prstGeom prst="rect">
            <a:avLst/>
          </a:prstGeom>
          <a:noFill/>
          <a:ln w="12700" cap="flat" cmpd="sng">
            <a:solidFill>
              <a:schemeClr val="dk1"/>
            </a:solidFill>
            <a:prstDash val="solid"/>
            <a:round/>
            <a:headEnd type="none" w="sm" len="sm"/>
            <a:tailEnd type="none" w="sm" len="sm"/>
          </a:ln>
          <a:effectLst>
            <a:outerShdw blurRad="50800" dist="38100" dir="2700000" algn="tl" rotWithShape="0">
              <a:srgbClr val="000000">
                <a:alpha val="40000"/>
              </a:srgbClr>
            </a:outerShdw>
          </a:effectLst>
        </p:spPr>
      </p:pic>
      <p:sp>
        <p:nvSpPr>
          <p:cNvPr id="247" name="Shape 247"/>
          <p:cNvSpPr txBox="1"/>
          <p:nvPr/>
        </p:nvSpPr>
        <p:spPr>
          <a:xfrm>
            <a:off x="152400" y="4539750"/>
            <a:ext cx="1676400" cy="3144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dk1"/>
                </a:solidFill>
              </a:rPr>
              <a:t>Management</a:t>
            </a:r>
            <a:endParaRPr sz="1800"/>
          </a:p>
        </p:txBody>
      </p:sp>
      <p:sp>
        <p:nvSpPr>
          <p:cNvPr id="248" name="Shape 248"/>
          <p:cNvSpPr txBox="1"/>
          <p:nvPr/>
        </p:nvSpPr>
        <p:spPr>
          <a:xfrm>
            <a:off x="1772288" y="4539750"/>
            <a:ext cx="1066800" cy="3144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dk1"/>
                </a:solidFill>
              </a:rPr>
              <a:t>Access</a:t>
            </a:r>
            <a:endParaRPr sz="1800"/>
          </a:p>
        </p:txBody>
      </p:sp>
      <p:sp>
        <p:nvSpPr>
          <p:cNvPr id="249" name="Shape 249"/>
          <p:cNvSpPr txBox="1"/>
          <p:nvPr/>
        </p:nvSpPr>
        <p:spPr>
          <a:xfrm>
            <a:off x="2938775" y="4502850"/>
            <a:ext cx="1740000" cy="388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dk1"/>
                </a:solidFill>
              </a:rPr>
              <a:t>Preservation?</a:t>
            </a:r>
            <a:endParaRPr sz="1800"/>
          </a:p>
        </p:txBody>
      </p:sp>
      <p:sp>
        <p:nvSpPr>
          <p:cNvPr id="250" name="Shape 250"/>
          <p:cNvSpPr txBox="1"/>
          <p:nvPr/>
        </p:nvSpPr>
        <p:spPr>
          <a:xfrm>
            <a:off x="4728600" y="4502850"/>
            <a:ext cx="1247100" cy="388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dk1"/>
                </a:solidFill>
              </a:rPr>
              <a:t>Effective?</a:t>
            </a:r>
            <a:endParaRPr sz="1800"/>
          </a:p>
        </p:txBody>
      </p:sp>
      <p:sp>
        <p:nvSpPr>
          <p:cNvPr id="251" name="Shape 251"/>
          <p:cNvSpPr txBox="1"/>
          <p:nvPr/>
        </p:nvSpPr>
        <p:spPr>
          <a:xfrm>
            <a:off x="6025538" y="4502850"/>
            <a:ext cx="1524000" cy="388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dk1"/>
                </a:solidFill>
              </a:rPr>
              <a:t>Sustainable?</a:t>
            </a:r>
            <a:endParaRPr sz="1800"/>
          </a:p>
        </p:txBody>
      </p:sp>
      <p:sp>
        <p:nvSpPr>
          <p:cNvPr id="252" name="Shape 252"/>
          <p:cNvSpPr txBox="1">
            <a:spLocks noGrp="1"/>
          </p:cNvSpPr>
          <p:nvPr>
            <p:ph type="title"/>
          </p:nvPr>
        </p:nvSpPr>
        <p:spPr>
          <a:xfrm>
            <a:off x="236700" y="21450"/>
            <a:ext cx="8670600" cy="857400"/>
          </a:xfrm>
          <a:prstGeom prst="rect">
            <a:avLst/>
          </a:prstGeom>
        </p:spPr>
        <p:txBody>
          <a:bodyPr spcFirstLastPara="1" wrap="square" lIns="91425" tIns="91425" rIns="91425" bIns="91425" anchor="b" anchorCtr="0">
            <a:noAutofit/>
          </a:bodyPr>
          <a:lstStyle/>
          <a:p>
            <a:pPr marL="0" lvl="0" indent="0">
              <a:spcBef>
                <a:spcPts val="0"/>
              </a:spcBef>
              <a:spcAft>
                <a:spcPts val="0"/>
              </a:spcAft>
              <a:buClr>
                <a:schemeClr val="dk1"/>
              </a:buClr>
              <a:buFont typeface="Arial"/>
              <a:buNone/>
            </a:pPr>
            <a:r>
              <a:rPr lang="en-US" sz="3000"/>
              <a:t>Point Solution Approach - Welcome to Siloville</a:t>
            </a:r>
            <a:endParaRPr sz="300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Shape 257"/>
          <p:cNvSpPr txBox="1">
            <a:spLocks noGrp="1"/>
          </p:cNvSpPr>
          <p:nvPr>
            <p:ph type="title"/>
          </p:nvPr>
        </p:nvSpPr>
        <p:spPr>
          <a:xfrm>
            <a:off x="457200" y="205978"/>
            <a:ext cx="8229600" cy="857400"/>
          </a:xfrm>
          <a:prstGeom prst="rect">
            <a:avLst/>
          </a:prstGeom>
        </p:spPr>
        <p:txBody>
          <a:bodyPr spcFirstLastPara="1" wrap="square" lIns="91425" tIns="91425" rIns="91425" bIns="91425" anchor="b" anchorCtr="0">
            <a:noAutofit/>
          </a:bodyPr>
          <a:lstStyle/>
          <a:p>
            <a:pPr marL="0" lvl="0" indent="0" rtl="0">
              <a:spcBef>
                <a:spcPts val="0"/>
              </a:spcBef>
              <a:spcAft>
                <a:spcPts val="0"/>
              </a:spcAft>
              <a:buNone/>
            </a:pPr>
            <a:r>
              <a:rPr lang="en-US"/>
              <a:t>Repository Powered Approach</a:t>
            </a:r>
            <a:endParaRPr/>
          </a:p>
        </p:txBody>
      </p:sp>
      <p:sp>
        <p:nvSpPr>
          <p:cNvPr id="258" name="Shape 258"/>
          <p:cNvSpPr/>
          <p:nvPr/>
        </p:nvSpPr>
        <p:spPr>
          <a:xfrm>
            <a:off x="1170024" y="1201100"/>
            <a:ext cx="887700" cy="654600"/>
          </a:xfrm>
          <a:prstGeom prst="rect">
            <a:avLst/>
          </a:prstGeom>
          <a:noFill/>
          <a:ln>
            <a:noFill/>
          </a:ln>
        </p:spPr>
        <p:txBody>
          <a:bodyPr spcFirstLastPara="1" wrap="square" lIns="91425" tIns="45700" rIns="91425" bIns="45700" anchor="ctr" anchorCtr="0">
            <a:noAutofit/>
          </a:bodyPr>
          <a:lstStyle/>
          <a:p>
            <a:pPr marL="0" marR="0" lvl="0" indent="0" algn="ctr" rtl="0">
              <a:lnSpc>
                <a:spcPct val="85000"/>
              </a:lnSpc>
              <a:spcBef>
                <a:spcPts val="0"/>
              </a:spcBef>
              <a:spcAft>
                <a:spcPts val="0"/>
              </a:spcAft>
              <a:buNone/>
            </a:pPr>
            <a:r>
              <a:rPr lang="en-US" sz="1000" b="0">
                <a:solidFill>
                  <a:srgbClr val="000000"/>
                </a:solidFill>
                <a:latin typeface="Source Sans Pro"/>
                <a:ea typeface="Source Sans Pro"/>
                <a:cs typeface="Source Sans Pro"/>
                <a:sym typeface="Source Sans Pro"/>
              </a:rPr>
              <a:t>ETDs (Theses)</a:t>
            </a:r>
            <a:br>
              <a:rPr lang="en-US" sz="1000" b="0">
                <a:solidFill>
                  <a:srgbClr val="000000"/>
                </a:solidFill>
                <a:latin typeface="Source Sans Pro"/>
                <a:ea typeface="Source Sans Pro"/>
                <a:cs typeface="Source Sans Pro"/>
                <a:sym typeface="Source Sans Pro"/>
              </a:rPr>
            </a:br>
            <a:endParaRPr sz="1000" b="0">
              <a:solidFill>
                <a:srgbClr val="000000"/>
              </a:solidFill>
              <a:latin typeface="Source Sans Pro"/>
              <a:ea typeface="Source Sans Pro"/>
              <a:cs typeface="Source Sans Pro"/>
              <a:sym typeface="Source Sans Pro"/>
            </a:endParaRPr>
          </a:p>
        </p:txBody>
      </p:sp>
      <p:sp>
        <p:nvSpPr>
          <p:cNvPr id="259" name="Shape 259"/>
          <p:cNvSpPr/>
          <p:nvPr/>
        </p:nvSpPr>
        <p:spPr>
          <a:xfrm>
            <a:off x="2160968" y="1201100"/>
            <a:ext cx="805200" cy="463500"/>
          </a:xfrm>
          <a:prstGeom prst="rect">
            <a:avLst/>
          </a:prstGeom>
          <a:noFill/>
          <a:ln>
            <a:noFill/>
          </a:ln>
        </p:spPr>
        <p:txBody>
          <a:bodyPr spcFirstLastPara="1" wrap="square" lIns="91425" tIns="45700" rIns="91425" bIns="45700" anchor="ctr" anchorCtr="0">
            <a:noAutofit/>
          </a:bodyPr>
          <a:lstStyle/>
          <a:p>
            <a:pPr marL="0" marR="0" lvl="0" indent="0" algn="ctr" rtl="0">
              <a:lnSpc>
                <a:spcPct val="85000"/>
              </a:lnSpc>
              <a:spcBef>
                <a:spcPts val="0"/>
              </a:spcBef>
              <a:spcAft>
                <a:spcPts val="0"/>
              </a:spcAft>
              <a:buNone/>
            </a:pPr>
            <a:r>
              <a:rPr lang="en-US" sz="1000" b="0">
                <a:solidFill>
                  <a:srgbClr val="000000"/>
                </a:solidFill>
                <a:latin typeface="Source Sans Pro"/>
                <a:ea typeface="Source Sans Pro"/>
                <a:cs typeface="Source Sans Pro"/>
                <a:sym typeface="Source Sans Pro"/>
              </a:rPr>
              <a:t>Books, Articles</a:t>
            </a:r>
            <a:endParaRPr sz="1000"/>
          </a:p>
        </p:txBody>
      </p:sp>
      <p:sp>
        <p:nvSpPr>
          <p:cNvPr id="260" name="Shape 260"/>
          <p:cNvSpPr/>
          <p:nvPr/>
        </p:nvSpPr>
        <p:spPr>
          <a:xfrm>
            <a:off x="3151911" y="1298476"/>
            <a:ext cx="805200" cy="272100"/>
          </a:xfrm>
          <a:prstGeom prst="rect">
            <a:avLst/>
          </a:prstGeom>
          <a:noFill/>
          <a:ln>
            <a:noFill/>
          </a:ln>
        </p:spPr>
        <p:txBody>
          <a:bodyPr spcFirstLastPara="1" wrap="square" lIns="91425" tIns="45700" rIns="91425" bIns="45700" anchor="ctr" anchorCtr="0">
            <a:noAutofit/>
          </a:bodyPr>
          <a:lstStyle/>
          <a:p>
            <a:pPr marL="0" marR="0" lvl="0" indent="0" algn="ctr" rtl="0">
              <a:lnSpc>
                <a:spcPct val="85000"/>
              </a:lnSpc>
              <a:spcBef>
                <a:spcPts val="0"/>
              </a:spcBef>
              <a:spcAft>
                <a:spcPts val="0"/>
              </a:spcAft>
              <a:buNone/>
            </a:pPr>
            <a:r>
              <a:rPr lang="en-US" sz="1000" b="0">
                <a:solidFill>
                  <a:srgbClr val="000000"/>
                </a:solidFill>
                <a:latin typeface="Source Sans Pro"/>
                <a:ea typeface="Source Sans Pro"/>
                <a:cs typeface="Source Sans Pro"/>
                <a:sym typeface="Source Sans Pro"/>
              </a:rPr>
              <a:t>Images</a:t>
            </a:r>
            <a:endParaRPr sz="1000"/>
          </a:p>
        </p:txBody>
      </p:sp>
      <p:sp>
        <p:nvSpPr>
          <p:cNvPr id="261" name="Shape 261"/>
          <p:cNvSpPr/>
          <p:nvPr/>
        </p:nvSpPr>
        <p:spPr>
          <a:xfrm>
            <a:off x="4089150" y="1201100"/>
            <a:ext cx="887700" cy="463500"/>
          </a:xfrm>
          <a:prstGeom prst="rect">
            <a:avLst/>
          </a:prstGeom>
          <a:noFill/>
          <a:ln>
            <a:noFill/>
          </a:ln>
        </p:spPr>
        <p:txBody>
          <a:bodyPr spcFirstLastPara="1" wrap="square" lIns="91425" tIns="45700" rIns="91425" bIns="45700" anchor="ctr" anchorCtr="0">
            <a:noAutofit/>
          </a:bodyPr>
          <a:lstStyle/>
          <a:p>
            <a:pPr marL="0" marR="0" lvl="0" indent="0" algn="ctr" rtl="0">
              <a:lnSpc>
                <a:spcPct val="85000"/>
              </a:lnSpc>
              <a:spcBef>
                <a:spcPts val="0"/>
              </a:spcBef>
              <a:spcAft>
                <a:spcPts val="0"/>
              </a:spcAft>
              <a:buNone/>
            </a:pPr>
            <a:r>
              <a:rPr lang="en-US" sz="1000" b="0">
                <a:solidFill>
                  <a:srgbClr val="000000"/>
                </a:solidFill>
                <a:latin typeface="Source Sans Pro"/>
                <a:ea typeface="Source Sans Pro"/>
                <a:cs typeface="Source Sans Pro"/>
                <a:sym typeface="Source Sans Pro"/>
              </a:rPr>
              <a:t>Audio-Visual</a:t>
            </a:r>
            <a:endParaRPr sz="1000"/>
          </a:p>
        </p:txBody>
      </p:sp>
      <p:sp>
        <p:nvSpPr>
          <p:cNvPr id="262" name="Shape 262"/>
          <p:cNvSpPr/>
          <p:nvPr/>
        </p:nvSpPr>
        <p:spPr>
          <a:xfrm>
            <a:off x="5092509" y="1201100"/>
            <a:ext cx="929100" cy="463500"/>
          </a:xfrm>
          <a:prstGeom prst="rect">
            <a:avLst/>
          </a:prstGeom>
          <a:noFill/>
          <a:ln>
            <a:noFill/>
          </a:ln>
        </p:spPr>
        <p:txBody>
          <a:bodyPr spcFirstLastPara="1" wrap="square" lIns="91425" tIns="45700" rIns="91425" bIns="45700" anchor="ctr" anchorCtr="0">
            <a:noAutofit/>
          </a:bodyPr>
          <a:lstStyle/>
          <a:p>
            <a:pPr marL="0" marR="0" lvl="0" indent="0" algn="ctr" rtl="0">
              <a:lnSpc>
                <a:spcPct val="85000"/>
              </a:lnSpc>
              <a:spcBef>
                <a:spcPts val="0"/>
              </a:spcBef>
              <a:spcAft>
                <a:spcPts val="0"/>
              </a:spcAft>
              <a:buNone/>
            </a:pPr>
            <a:r>
              <a:rPr lang="en-US" sz="1000" b="0">
                <a:solidFill>
                  <a:srgbClr val="000000"/>
                </a:solidFill>
                <a:latin typeface="Source Sans Pro"/>
                <a:ea typeface="Source Sans Pro"/>
                <a:cs typeface="Source Sans Pro"/>
                <a:sym typeface="Source Sans Pro"/>
              </a:rPr>
              <a:t>Research Data</a:t>
            </a:r>
            <a:endParaRPr sz="1000"/>
          </a:p>
        </p:txBody>
      </p:sp>
      <p:sp>
        <p:nvSpPr>
          <p:cNvPr id="263" name="Shape 263"/>
          <p:cNvSpPr/>
          <p:nvPr/>
        </p:nvSpPr>
        <p:spPr>
          <a:xfrm>
            <a:off x="6124742" y="1201100"/>
            <a:ext cx="805200" cy="463500"/>
          </a:xfrm>
          <a:prstGeom prst="rect">
            <a:avLst/>
          </a:prstGeom>
          <a:noFill/>
          <a:ln>
            <a:noFill/>
          </a:ln>
        </p:spPr>
        <p:txBody>
          <a:bodyPr spcFirstLastPara="1" wrap="square" lIns="91425" tIns="45700" rIns="91425" bIns="45700" anchor="ctr" anchorCtr="0">
            <a:noAutofit/>
          </a:bodyPr>
          <a:lstStyle/>
          <a:p>
            <a:pPr marL="0" marR="0" lvl="0" indent="0" algn="ctr" rtl="0">
              <a:lnSpc>
                <a:spcPct val="85000"/>
              </a:lnSpc>
              <a:spcBef>
                <a:spcPts val="0"/>
              </a:spcBef>
              <a:spcAft>
                <a:spcPts val="0"/>
              </a:spcAft>
              <a:buNone/>
            </a:pPr>
            <a:r>
              <a:rPr lang="en-US" sz="1000" b="0">
                <a:solidFill>
                  <a:srgbClr val="000000"/>
                </a:solidFill>
                <a:latin typeface="Source Sans Pro"/>
                <a:ea typeface="Source Sans Pro"/>
                <a:cs typeface="Source Sans Pro"/>
                <a:sym typeface="Source Sans Pro"/>
              </a:rPr>
              <a:t>Maps </a:t>
            </a:r>
            <a:br>
              <a:rPr lang="en-US" sz="1000" b="0">
                <a:solidFill>
                  <a:srgbClr val="000000"/>
                </a:solidFill>
                <a:latin typeface="Source Sans Pro"/>
                <a:ea typeface="Source Sans Pro"/>
                <a:cs typeface="Source Sans Pro"/>
                <a:sym typeface="Source Sans Pro"/>
              </a:rPr>
            </a:br>
            <a:r>
              <a:rPr lang="en-US" sz="1000" b="0">
                <a:solidFill>
                  <a:srgbClr val="000000"/>
                </a:solidFill>
                <a:latin typeface="Source Sans Pro"/>
                <a:ea typeface="Source Sans Pro"/>
                <a:cs typeface="Source Sans Pro"/>
                <a:sym typeface="Source Sans Pro"/>
              </a:rPr>
              <a:t>&amp; GIS</a:t>
            </a:r>
            <a:endParaRPr sz="1000"/>
          </a:p>
        </p:txBody>
      </p:sp>
      <p:sp>
        <p:nvSpPr>
          <p:cNvPr id="264" name="Shape 264"/>
          <p:cNvSpPr/>
          <p:nvPr/>
        </p:nvSpPr>
        <p:spPr>
          <a:xfrm>
            <a:off x="7136330" y="1201100"/>
            <a:ext cx="805200" cy="463500"/>
          </a:xfrm>
          <a:prstGeom prst="rect">
            <a:avLst/>
          </a:prstGeom>
          <a:noFill/>
          <a:ln>
            <a:noFill/>
          </a:ln>
        </p:spPr>
        <p:txBody>
          <a:bodyPr spcFirstLastPara="1" wrap="square" lIns="91425" tIns="45700" rIns="91425" bIns="45700" anchor="ctr" anchorCtr="0">
            <a:noAutofit/>
          </a:bodyPr>
          <a:lstStyle/>
          <a:p>
            <a:pPr marL="0" marR="0" lvl="0" indent="0" algn="ctr" rtl="0">
              <a:lnSpc>
                <a:spcPct val="85000"/>
              </a:lnSpc>
              <a:spcBef>
                <a:spcPts val="0"/>
              </a:spcBef>
              <a:spcAft>
                <a:spcPts val="0"/>
              </a:spcAft>
              <a:buNone/>
            </a:pPr>
            <a:r>
              <a:rPr lang="en-US" sz="1000" b="0">
                <a:solidFill>
                  <a:srgbClr val="000000"/>
                </a:solidFill>
                <a:latin typeface="Source Sans Pro"/>
                <a:ea typeface="Source Sans Pro"/>
                <a:cs typeface="Source Sans Pro"/>
                <a:sym typeface="Source Sans Pro"/>
              </a:rPr>
              <a:t>Documents</a:t>
            </a:r>
            <a:endParaRPr sz="1000" b="0">
              <a:solidFill>
                <a:srgbClr val="000000"/>
              </a:solidFill>
              <a:latin typeface="Source Sans Pro"/>
              <a:ea typeface="Source Sans Pro"/>
              <a:cs typeface="Source Sans Pro"/>
              <a:sym typeface="Source Sans Pro"/>
            </a:endParaRPr>
          </a:p>
        </p:txBody>
      </p:sp>
      <p:pic>
        <p:nvPicPr>
          <p:cNvPr id="265" name="Shape 265"/>
          <p:cNvPicPr preferRelativeResize="0"/>
          <p:nvPr/>
        </p:nvPicPr>
        <p:blipFill rotWithShape="1">
          <a:blip r:embed="rId3">
            <a:alphaModFix/>
          </a:blip>
          <a:srcRect/>
          <a:stretch/>
        </p:blipFill>
        <p:spPr>
          <a:xfrm>
            <a:off x="2085797" y="1745778"/>
            <a:ext cx="919377" cy="791383"/>
          </a:xfrm>
          <a:prstGeom prst="rect">
            <a:avLst/>
          </a:prstGeom>
          <a:noFill/>
          <a:ln w="12700" cap="flat" cmpd="sng">
            <a:solidFill>
              <a:srgbClr val="000000"/>
            </a:solidFill>
            <a:prstDash val="solid"/>
            <a:round/>
            <a:headEnd type="none" w="sm" len="sm"/>
            <a:tailEnd type="none" w="sm" len="sm"/>
          </a:ln>
          <a:effectLst>
            <a:outerShdw blurRad="50800" dist="38100" dir="2700000" algn="tl" rotWithShape="0">
              <a:srgbClr val="000000">
                <a:alpha val="40000"/>
              </a:srgbClr>
            </a:outerShdw>
          </a:effectLst>
        </p:spPr>
      </p:pic>
      <p:pic>
        <p:nvPicPr>
          <p:cNvPr id="266" name="Shape 266"/>
          <p:cNvPicPr preferRelativeResize="0"/>
          <p:nvPr/>
        </p:nvPicPr>
        <p:blipFill rotWithShape="1">
          <a:blip r:embed="rId4">
            <a:alphaModFix/>
          </a:blip>
          <a:srcRect/>
          <a:stretch/>
        </p:blipFill>
        <p:spPr>
          <a:xfrm>
            <a:off x="2243546" y="1917818"/>
            <a:ext cx="785890" cy="807200"/>
          </a:xfrm>
          <a:prstGeom prst="rect">
            <a:avLst/>
          </a:prstGeom>
          <a:noFill/>
          <a:ln w="12700" cap="flat" cmpd="sng">
            <a:solidFill>
              <a:srgbClr val="000000"/>
            </a:solidFill>
            <a:prstDash val="solid"/>
            <a:round/>
            <a:headEnd type="none" w="sm" len="sm"/>
            <a:tailEnd type="none" w="sm" len="sm"/>
          </a:ln>
          <a:effectLst>
            <a:outerShdw blurRad="50800" dist="38100" dir="2700000" algn="tl" rotWithShape="0">
              <a:srgbClr val="000000">
                <a:alpha val="40000"/>
              </a:srgbClr>
            </a:outerShdw>
          </a:effectLst>
        </p:spPr>
      </p:pic>
      <p:pic>
        <p:nvPicPr>
          <p:cNvPr id="267" name="Shape 267"/>
          <p:cNvPicPr preferRelativeResize="0"/>
          <p:nvPr/>
        </p:nvPicPr>
        <p:blipFill rotWithShape="1">
          <a:blip r:embed="rId5">
            <a:alphaModFix/>
          </a:blip>
          <a:srcRect/>
          <a:stretch/>
        </p:blipFill>
        <p:spPr>
          <a:xfrm>
            <a:off x="1066801" y="1732016"/>
            <a:ext cx="925608" cy="743211"/>
          </a:xfrm>
          <a:prstGeom prst="rect">
            <a:avLst/>
          </a:prstGeom>
          <a:noFill/>
          <a:ln w="12700" cap="flat" cmpd="sng">
            <a:solidFill>
              <a:srgbClr val="000000"/>
            </a:solidFill>
            <a:prstDash val="solid"/>
            <a:round/>
            <a:headEnd type="none" w="sm" len="sm"/>
            <a:tailEnd type="none" w="sm" len="sm"/>
          </a:ln>
          <a:effectLst>
            <a:outerShdw blurRad="50800" dist="38100" dir="2700000" algn="tl" rotWithShape="0">
              <a:srgbClr val="000000">
                <a:alpha val="40000"/>
              </a:srgbClr>
            </a:outerShdw>
          </a:effectLst>
        </p:spPr>
      </p:pic>
      <p:pic>
        <p:nvPicPr>
          <p:cNvPr id="268" name="Shape 268"/>
          <p:cNvPicPr preferRelativeResize="0"/>
          <p:nvPr/>
        </p:nvPicPr>
        <p:blipFill rotWithShape="1">
          <a:blip r:embed="rId6">
            <a:alphaModFix/>
          </a:blip>
          <a:srcRect/>
          <a:stretch/>
        </p:blipFill>
        <p:spPr>
          <a:xfrm>
            <a:off x="3172555" y="1732016"/>
            <a:ext cx="757312" cy="929014"/>
          </a:xfrm>
          <a:prstGeom prst="rect">
            <a:avLst/>
          </a:prstGeom>
          <a:noFill/>
          <a:ln>
            <a:noFill/>
          </a:ln>
          <a:effectLst>
            <a:outerShdw blurRad="50800" dist="38100" dir="2700000" algn="tl" rotWithShape="0">
              <a:srgbClr val="000000">
                <a:alpha val="40000"/>
              </a:srgbClr>
            </a:outerShdw>
          </a:effectLst>
        </p:spPr>
      </p:pic>
      <p:pic>
        <p:nvPicPr>
          <p:cNvPr id="269" name="Shape 269"/>
          <p:cNvPicPr preferRelativeResize="0"/>
          <p:nvPr/>
        </p:nvPicPr>
        <p:blipFill rotWithShape="1">
          <a:blip r:embed="rId7">
            <a:alphaModFix/>
          </a:blip>
          <a:srcRect/>
          <a:stretch/>
        </p:blipFill>
        <p:spPr>
          <a:xfrm>
            <a:off x="4101565" y="1732016"/>
            <a:ext cx="858909" cy="427110"/>
          </a:xfrm>
          <a:prstGeom prst="rect">
            <a:avLst/>
          </a:prstGeom>
          <a:noFill/>
          <a:ln>
            <a:noFill/>
          </a:ln>
        </p:spPr>
      </p:pic>
      <p:pic>
        <p:nvPicPr>
          <p:cNvPr id="270" name="Shape 270"/>
          <p:cNvPicPr preferRelativeResize="0"/>
          <p:nvPr/>
        </p:nvPicPr>
        <p:blipFill rotWithShape="1">
          <a:blip r:embed="rId8">
            <a:alphaModFix/>
          </a:blip>
          <a:srcRect/>
          <a:stretch/>
        </p:blipFill>
        <p:spPr>
          <a:xfrm>
            <a:off x="4101565" y="2133654"/>
            <a:ext cx="867076" cy="615719"/>
          </a:xfrm>
          <a:prstGeom prst="rect">
            <a:avLst/>
          </a:prstGeom>
          <a:noFill/>
          <a:ln>
            <a:noFill/>
          </a:ln>
        </p:spPr>
      </p:pic>
      <p:pic>
        <p:nvPicPr>
          <p:cNvPr id="271" name="Shape 271"/>
          <p:cNvPicPr preferRelativeResize="0"/>
          <p:nvPr/>
        </p:nvPicPr>
        <p:blipFill rotWithShape="1">
          <a:blip r:embed="rId9">
            <a:alphaModFix/>
          </a:blip>
          <a:srcRect/>
          <a:stretch/>
        </p:blipFill>
        <p:spPr>
          <a:xfrm>
            <a:off x="5174534" y="1732015"/>
            <a:ext cx="785051" cy="895288"/>
          </a:xfrm>
          <a:prstGeom prst="rect">
            <a:avLst/>
          </a:prstGeom>
          <a:noFill/>
          <a:ln>
            <a:noFill/>
          </a:ln>
          <a:effectLst>
            <a:outerShdw blurRad="50800" dist="38100" dir="2700000" algn="tl" rotWithShape="0">
              <a:srgbClr val="000000">
                <a:alpha val="40000"/>
              </a:srgbClr>
            </a:outerShdw>
          </a:effectLst>
        </p:spPr>
      </p:pic>
      <p:pic>
        <p:nvPicPr>
          <p:cNvPr id="272" name="Shape 272"/>
          <p:cNvPicPr preferRelativeResize="0"/>
          <p:nvPr/>
        </p:nvPicPr>
        <p:blipFill rotWithShape="1">
          <a:blip r:embed="rId10">
            <a:alphaModFix/>
          </a:blip>
          <a:srcRect/>
          <a:stretch/>
        </p:blipFill>
        <p:spPr>
          <a:xfrm>
            <a:off x="6145386" y="1732016"/>
            <a:ext cx="698373" cy="929014"/>
          </a:xfrm>
          <a:prstGeom prst="rect">
            <a:avLst/>
          </a:prstGeom>
          <a:noFill/>
          <a:ln>
            <a:noFill/>
          </a:ln>
          <a:effectLst>
            <a:outerShdw blurRad="50800" dist="38100" dir="2700000" algn="tl" rotWithShape="0">
              <a:srgbClr val="000000">
                <a:alpha val="40000"/>
              </a:srgbClr>
            </a:outerShdw>
          </a:effectLst>
        </p:spPr>
      </p:pic>
      <p:pic>
        <p:nvPicPr>
          <p:cNvPr id="273" name="Shape 273"/>
          <p:cNvPicPr preferRelativeResize="0"/>
          <p:nvPr/>
        </p:nvPicPr>
        <p:blipFill rotWithShape="1">
          <a:blip r:embed="rId11">
            <a:alphaModFix/>
          </a:blip>
          <a:srcRect/>
          <a:stretch/>
        </p:blipFill>
        <p:spPr>
          <a:xfrm>
            <a:off x="6516990" y="2289424"/>
            <a:ext cx="419314" cy="420783"/>
          </a:xfrm>
          <a:prstGeom prst="rect">
            <a:avLst/>
          </a:prstGeom>
          <a:noFill/>
          <a:ln>
            <a:noFill/>
          </a:ln>
          <a:effectLst>
            <a:outerShdw blurRad="50800" dist="38100" dir="2700000" algn="tl" rotWithShape="0">
              <a:srgbClr val="000000">
                <a:alpha val="40000"/>
              </a:srgbClr>
            </a:outerShdw>
          </a:effectLst>
        </p:spPr>
      </p:pic>
      <p:pic>
        <p:nvPicPr>
          <p:cNvPr id="274" name="Shape 274"/>
          <p:cNvPicPr preferRelativeResize="0"/>
          <p:nvPr/>
        </p:nvPicPr>
        <p:blipFill rotWithShape="1">
          <a:blip r:embed="rId12">
            <a:alphaModFix/>
          </a:blip>
          <a:srcRect l="1810" t="2122" r="1887" b="37567"/>
          <a:stretch/>
        </p:blipFill>
        <p:spPr>
          <a:xfrm>
            <a:off x="7136329" y="1732016"/>
            <a:ext cx="743208" cy="929014"/>
          </a:xfrm>
          <a:prstGeom prst="rect">
            <a:avLst/>
          </a:prstGeom>
          <a:noFill/>
          <a:ln w="12700" cap="flat" cmpd="sng">
            <a:solidFill>
              <a:srgbClr val="000000"/>
            </a:solidFill>
            <a:prstDash val="solid"/>
            <a:round/>
            <a:headEnd type="none" w="sm" len="sm"/>
            <a:tailEnd type="none" w="sm" len="sm"/>
          </a:ln>
          <a:effectLst>
            <a:outerShdw blurRad="50800" dist="38100" dir="2700000" algn="tl" rotWithShape="0">
              <a:srgbClr val="000000">
                <a:alpha val="40000"/>
              </a:srgbClr>
            </a:outerShdw>
          </a:effectLst>
        </p:spPr>
      </p:pic>
      <p:sp>
        <p:nvSpPr>
          <p:cNvPr id="275" name="Shape 275"/>
          <p:cNvSpPr/>
          <p:nvPr/>
        </p:nvSpPr>
        <p:spPr>
          <a:xfrm rot="2944402" flipH="1">
            <a:off x="1461215" y="2997823"/>
            <a:ext cx="1484219" cy="342388"/>
          </a:xfrm>
          <a:prstGeom prst="rightArrow">
            <a:avLst>
              <a:gd name="adj1" fmla="val 50000"/>
              <a:gd name="adj2" fmla="val 50000"/>
            </a:avLst>
          </a:prstGeom>
          <a:solidFill>
            <a:srgbClr val="800000"/>
          </a:solidFill>
          <a:ln w="9525" cap="flat" cmpd="sng">
            <a:solidFill>
              <a:srgbClr val="B5DADD"/>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2400" b="1">
              <a:solidFill>
                <a:srgbClr val="FFFFFF"/>
              </a:solidFill>
              <a:latin typeface="Times"/>
              <a:ea typeface="Times"/>
              <a:cs typeface="Times"/>
              <a:sym typeface="Times"/>
            </a:endParaRPr>
          </a:p>
        </p:txBody>
      </p:sp>
      <p:sp>
        <p:nvSpPr>
          <p:cNvPr id="276" name="Shape 276"/>
          <p:cNvSpPr/>
          <p:nvPr/>
        </p:nvSpPr>
        <p:spPr>
          <a:xfrm rot="8168823" flipH="1">
            <a:off x="6187455" y="3029134"/>
            <a:ext cx="1324606" cy="342448"/>
          </a:xfrm>
          <a:prstGeom prst="rightArrow">
            <a:avLst>
              <a:gd name="adj1" fmla="val 50000"/>
              <a:gd name="adj2" fmla="val 50000"/>
            </a:avLst>
          </a:prstGeom>
          <a:solidFill>
            <a:srgbClr val="800000"/>
          </a:solidFill>
          <a:ln w="9525" cap="flat" cmpd="sng">
            <a:solidFill>
              <a:srgbClr val="B5DADD"/>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2400" b="1">
              <a:solidFill>
                <a:srgbClr val="FFFFFF"/>
              </a:solidFill>
              <a:latin typeface="Times"/>
              <a:ea typeface="Times"/>
              <a:cs typeface="Times"/>
              <a:sym typeface="Times"/>
            </a:endParaRPr>
          </a:p>
        </p:txBody>
      </p:sp>
      <p:sp>
        <p:nvSpPr>
          <p:cNvPr id="277" name="Shape 277"/>
          <p:cNvSpPr/>
          <p:nvPr/>
        </p:nvSpPr>
        <p:spPr>
          <a:xfrm rot="4643925" flipH="1">
            <a:off x="3243726" y="2837300"/>
            <a:ext cx="720557" cy="342447"/>
          </a:xfrm>
          <a:prstGeom prst="rightArrow">
            <a:avLst>
              <a:gd name="adj1" fmla="val 50000"/>
              <a:gd name="adj2" fmla="val 50000"/>
            </a:avLst>
          </a:prstGeom>
          <a:solidFill>
            <a:srgbClr val="800000"/>
          </a:solidFill>
          <a:ln w="9525" cap="flat" cmpd="sng">
            <a:solidFill>
              <a:srgbClr val="B5DADD"/>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2400" b="1">
              <a:solidFill>
                <a:srgbClr val="FFFFFF"/>
              </a:solidFill>
              <a:latin typeface="Times"/>
              <a:ea typeface="Times"/>
              <a:cs typeface="Times"/>
              <a:sym typeface="Times"/>
            </a:endParaRPr>
          </a:p>
        </p:txBody>
      </p:sp>
      <p:sp>
        <p:nvSpPr>
          <p:cNvPr id="278" name="Shape 278"/>
          <p:cNvSpPr/>
          <p:nvPr/>
        </p:nvSpPr>
        <p:spPr>
          <a:xfrm rot="7327181" flipH="1">
            <a:off x="5778607" y="2899080"/>
            <a:ext cx="892626" cy="342518"/>
          </a:xfrm>
          <a:prstGeom prst="rightArrow">
            <a:avLst>
              <a:gd name="adj1" fmla="val 50000"/>
              <a:gd name="adj2" fmla="val 50000"/>
            </a:avLst>
          </a:prstGeom>
          <a:solidFill>
            <a:srgbClr val="800000"/>
          </a:solidFill>
          <a:ln w="9525" cap="flat" cmpd="sng">
            <a:solidFill>
              <a:srgbClr val="B5DADD"/>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2400" b="1">
              <a:solidFill>
                <a:srgbClr val="FFFFFF"/>
              </a:solidFill>
              <a:latin typeface="Times"/>
              <a:ea typeface="Times"/>
              <a:cs typeface="Times"/>
              <a:sym typeface="Times"/>
            </a:endParaRPr>
          </a:p>
        </p:txBody>
      </p:sp>
      <p:sp>
        <p:nvSpPr>
          <p:cNvPr id="279" name="Shape 279"/>
          <p:cNvSpPr/>
          <p:nvPr/>
        </p:nvSpPr>
        <p:spPr>
          <a:xfrm rot="5400000" flipH="1">
            <a:off x="4190980" y="2907489"/>
            <a:ext cx="658800" cy="342600"/>
          </a:xfrm>
          <a:prstGeom prst="rightArrow">
            <a:avLst>
              <a:gd name="adj1" fmla="val 50000"/>
              <a:gd name="adj2" fmla="val 50000"/>
            </a:avLst>
          </a:prstGeom>
          <a:solidFill>
            <a:srgbClr val="800000"/>
          </a:solidFill>
          <a:ln w="9525" cap="flat" cmpd="sng">
            <a:solidFill>
              <a:srgbClr val="B5DADD"/>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2400" b="1">
              <a:solidFill>
                <a:srgbClr val="FFFFFF"/>
              </a:solidFill>
              <a:latin typeface="Times"/>
              <a:ea typeface="Times"/>
              <a:cs typeface="Times"/>
              <a:sym typeface="Times"/>
            </a:endParaRPr>
          </a:p>
        </p:txBody>
      </p:sp>
      <p:sp>
        <p:nvSpPr>
          <p:cNvPr id="280" name="Shape 280"/>
          <p:cNvSpPr/>
          <p:nvPr/>
        </p:nvSpPr>
        <p:spPr>
          <a:xfrm rot="6420961" flipH="1">
            <a:off x="5129713" y="2887813"/>
            <a:ext cx="743237" cy="342581"/>
          </a:xfrm>
          <a:prstGeom prst="rightArrow">
            <a:avLst>
              <a:gd name="adj1" fmla="val 50000"/>
              <a:gd name="adj2" fmla="val 50000"/>
            </a:avLst>
          </a:prstGeom>
          <a:solidFill>
            <a:srgbClr val="800000"/>
          </a:solidFill>
          <a:ln w="9525" cap="flat" cmpd="sng">
            <a:solidFill>
              <a:srgbClr val="B5DADD"/>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2400" b="1">
              <a:solidFill>
                <a:srgbClr val="FFFFFF"/>
              </a:solidFill>
              <a:latin typeface="Times"/>
              <a:ea typeface="Times"/>
              <a:cs typeface="Times"/>
              <a:sym typeface="Times"/>
            </a:endParaRPr>
          </a:p>
        </p:txBody>
      </p:sp>
      <p:sp>
        <p:nvSpPr>
          <p:cNvPr id="281" name="Shape 281"/>
          <p:cNvSpPr/>
          <p:nvPr/>
        </p:nvSpPr>
        <p:spPr>
          <a:xfrm rot="3569955" flipH="1">
            <a:off x="2367568" y="2863427"/>
            <a:ext cx="891342" cy="342406"/>
          </a:xfrm>
          <a:prstGeom prst="rightArrow">
            <a:avLst>
              <a:gd name="adj1" fmla="val 50000"/>
              <a:gd name="adj2" fmla="val 50000"/>
            </a:avLst>
          </a:prstGeom>
          <a:solidFill>
            <a:srgbClr val="800000"/>
          </a:solidFill>
          <a:ln w="9525" cap="flat" cmpd="sng">
            <a:solidFill>
              <a:srgbClr val="B5DADD"/>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2400" b="1">
              <a:solidFill>
                <a:srgbClr val="FFFFFF"/>
              </a:solidFill>
              <a:latin typeface="Times"/>
              <a:ea typeface="Times"/>
              <a:cs typeface="Times"/>
              <a:sym typeface="Times"/>
            </a:endParaRPr>
          </a:p>
        </p:txBody>
      </p:sp>
      <p:sp>
        <p:nvSpPr>
          <p:cNvPr id="282" name="Shape 282"/>
          <p:cNvSpPr/>
          <p:nvPr/>
        </p:nvSpPr>
        <p:spPr>
          <a:xfrm>
            <a:off x="2538413" y="3397472"/>
            <a:ext cx="3963900" cy="791400"/>
          </a:xfrm>
          <a:prstGeom prst="can">
            <a:avLst>
              <a:gd name="adj" fmla="val 25000"/>
            </a:avLst>
          </a:prstGeom>
          <a:solidFill>
            <a:srgbClr val="CC6600"/>
          </a:solidFill>
          <a:ln w="25400" cap="flat" cmpd="sng">
            <a:solidFill>
              <a:srgbClr val="20206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Source Sans Pro"/>
              <a:buNone/>
            </a:pPr>
            <a:r>
              <a:rPr lang="en-US" sz="1800" b="1" i="0" u="none" strike="noStrike">
                <a:solidFill>
                  <a:srgbClr val="FFFFFF"/>
                </a:solidFill>
                <a:latin typeface="Source Sans Pro"/>
                <a:ea typeface="Source Sans Pro"/>
                <a:cs typeface="Source Sans Pro"/>
                <a:sym typeface="Source Sans Pro"/>
              </a:rPr>
              <a:t>Digital Repository</a:t>
            </a:r>
            <a:endParaRPr/>
          </a:p>
        </p:txBody>
      </p:sp>
      <p:sp>
        <p:nvSpPr>
          <p:cNvPr id="283" name="Shape 283"/>
          <p:cNvSpPr/>
          <p:nvPr/>
        </p:nvSpPr>
        <p:spPr>
          <a:xfrm>
            <a:off x="508850" y="4389175"/>
            <a:ext cx="2041500" cy="515700"/>
          </a:xfrm>
          <a:prstGeom prst="rect">
            <a:avLst/>
          </a:prstGeom>
          <a:noFill/>
          <a:ln>
            <a:noFill/>
          </a:ln>
        </p:spPr>
        <p:txBody>
          <a:bodyPr spcFirstLastPara="1" wrap="square" lIns="91425" tIns="45700" rIns="91425" bIns="45700" anchor="ctr" anchorCtr="0">
            <a:noAutofit/>
          </a:bodyPr>
          <a:lstStyle/>
          <a:p>
            <a:pPr marL="0" marR="0" lvl="0" indent="0" algn="ctr" rtl="0">
              <a:lnSpc>
                <a:spcPct val="85000"/>
              </a:lnSpc>
              <a:spcBef>
                <a:spcPts val="0"/>
              </a:spcBef>
              <a:spcAft>
                <a:spcPts val="0"/>
              </a:spcAft>
              <a:buNone/>
            </a:pPr>
            <a:r>
              <a:rPr lang="en-US" sz="1200" b="0">
                <a:solidFill>
                  <a:srgbClr val="000000"/>
                </a:solidFill>
                <a:latin typeface="Source Sans Pro"/>
                <a:ea typeface="Source Sans Pro"/>
                <a:cs typeface="Source Sans Pro"/>
                <a:sym typeface="Source Sans Pro"/>
              </a:rPr>
              <a:t>Scalable, Robust, Shared Management </a:t>
            </a:r>
            <a:endParaRPr sz="1200" b="0">
              <a:solidFill>
                <a:srgbClr val="000000"/>
              </a:solidFill>
              <a:latin typeface="Source Sans Pro"/>
              <a:ea typeface="Source Sans Pro"/>
              <a:cs typeface="Source Sans Pro"/>
              <a:sym typeface="Source Sans Pro"/>
            </a:endParaRPr>
          </a:p>
          <a:p>
            <a:pPr marL="0" marR="0" lvl="0" indent="0" algn="ctr" rtl="0">
              <a:lnSpc>
                <a:spcPct val="85000"/>
              </a:lnSpc>
              <a:spcBef>
                <a:spcPts val="0"/>
              </a:spcBef>
              <a:spcAft>
                <a:spcPts val="0"/>
              </a:spcAft>
              <a:buNone/>
            </a:pPr>
            <a:r>
              <a:rPr lang="en-US" sz="1200" b="0">
                <a:solidFill>
                  <a:srgbClr val="000000"/>
                </a:solidFill>
                <a:latin typeface="Source Sans Pro"/>
                <a:ea typeface="Source Sans Pro"/>
                <a:cs typeface="Source Sans Pro"/>
                <a:sym typeface="Source Sans Pro"/>
              </a:rPr>
              <a:t>and Preservation Services </a:t>
            </a:r>
            <a:br>
              <a:rPr lang="en-US" sz="1200" b="0">
                <a:solidFill>
                  <a:srgbClr val="000000"/>
                </a:solidFill>
                <a:latin typeface="Source Sans Pro"/>
                <a:ea typeface="Source Sans Pro"/>
                <a:cs typeface="Source Sans Pro"/>
                <a:sym typeface="Source Sans Pro"/>
              </a:rPr>
            </a:br>
            <a:endParaRPr sz="1200" b="0">
              <a:solidFill>
                <a:srgbClr val="000000"/>
              </a:solidFill>
              <a:latin typeface="Source Sans Pro"/>
              <a:ea typeface="Source Sans Pro"/>
              <a:cs typeface="Source Sans Pro"/>
              <a:sym typeface="Source Sans Pro"/>
            </a:endParaRPr>
          </a:p>
        </p:txBody>
      </p:sp>
      <p:cxnSp>
        <p:nvCxnSpPr>
          <p:cNvPr id="284" name="Shape 284"/>
          <p:cNvCxnSpPr>
            <a:endCxn id="282" idx="3"/>
          </p:cNvCxnSpPr>
          <p:nvPr/>
        </p:nvCxnSpPr>
        <p:spPr>
          <a:xfrm rot="10800000" flipH="1">
            <a:off x="3101963" y="4188872"/>
            <a:ext cx="1418400" cy="515700"/>
          </a:xfrm>
          <a:prstGeom prst="curvedConnector2">
            <a:avLst/>
          </a:prstGeom>
          <a:noFill/>
          <a:ln w="9525" cap="flat" cmpd="sng">
            <a:solidFill>
              <a:schemeClr val="dk2"/>
            </a:solidFill>
            <a:prstDash val="solid"/>
            <a:round/>
            <a:headEnd type="none" w="med" len="med"/>
            <a:tailEnd type="none" w="med" len="med"/>
          </a:ln>
        </p:spPr>
      </p:cxnSp>
      <p:sp>
        <p:nvSpPr>
          <p:cNvPr id="285" name="Shape 285"/>
          <p:cNvSpPr/>
          <p:nvPr/>
        </p:nvSpPr>
        <p:spPr>
          <a:xfrm>
            <a:off x="2808675" y="4600325"/>
            <a:ext cx="462475" cy="304550"/>
          </a:xfrm>
          <a:custGeom>
            <a:avLst/>
            <a:gdLst/>
            <a:ahLst/>
            <a:cxnLst/>
            <a:rect l="0" t="0" r="0" b="0"/>
            <a:pathLst>
              <a:path w="18499" h="12182" extrusionOk="0">
                <a:moveTo>
                  <a:pt x="12633" y="4061"/>
                </a:moveTo>
                <a:lnTo>
                  <a:pt x="18499" y="0"/>
                </a:lnTo>
                <a:lnTo>
                  <a:pt x="0" y="3610"/>
                </a:lnTo>
                <a:lnTo>
                  <a:pt x="13085" y="12182"/>
                </a:lnTo>
                <a:close/>
              </a:path>
            </a:pathLst>
          </a:custGeom>
          <a:solidFill>
            <a:schemeClr val="lt2"/>
          </a:solidFill>
          <a:ln w="9525" cap="flat" cmpd="sng">
            <a:solidFill>
              <a:schemeClr val="dk2"/>
            </a:solidFill>
            <a:prstDash val="solid"/>
            <a:round/>
            <a:headEnd type="none" w="med" len="med"/>
            <a:tailEnd type="none" w="med" len="med"/>
          </a:ln>
        </p:spPr>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Shape 290"/>
          <p:cNvSpPr txBox="1">
            <a:spLocks noGrp="1"/>
          </p:cNvSpPr>
          <p:nvPr>
            <p:ph type="title"/>
          </p:nvPr>
        </p:nvSpPr>
        <p:spPr>
          <a:xfrm>
            <a:off x="457200" y="205978"/>
            <a:ext cx="8229600" cy="8574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US"/>
              <a:t>CRUD in Repositories</a:t>
            </a:r>
            <a:endParaRPr/>
          </a:p>
        </p:txBody>
      </p:sp>
      <p:pic>
        <p:nvPicPr>
          <p:cNvPr id="291" name="Shape 291"/>
          <p:cNvPicPr preferRelativeResize="0"/>
          <p:nvPr/>
        </p:nvPicPr>
        <p:blipFill rotWithShape="1">
          <a:blip r:embed="rId3">
            <a:alphaModFix/>
          </a:blip>
          <a:srcRect/>
          <a:stretch/>
        </p:blipFill>
        <p:spPr>
          <a:xfrm>
            <a:off x="1266325" y="1369875"/>
            <a:ext cx="6399276" cy="3023174"/>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Shape 296"/>
          <p:cNvSpPr txBox="1">
            <a:spLocks noGrp="1"/>
          </p:cNvSpPr>
          <p:nvPr>
            <p:ph type="title"/>
          </p:nvPr>
        </p:nvSpPr>
        <p:spPr>
          <a:xfrm>
            <a:off x="457200" y="205978"/>
            <a:ext cx="8229600" cy="8574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US"/>
              <a:t>CRUD in Repositories</a:t>
            </a:r>
            <a:endParaRPr/>
          </a:p>
        </p:txBody>
      </p:sp>
      <p:pic>
        <p:nvPicPr>
          <p:cNvPr id="297" name="Shape 297"/>
          <p:cNvPicPr preferRelativeResize="0"/>
          <p:nvPr/>
        </p:nvPicPr>
        <p:blipFill rotWithShape="1">
          <a:blip r:embed="rId3">
            <a:alphaModFix/>
          </a:blip>
          <a:srcRect/>
          <a:stretch/>
        </p:blipFill>
        <p:spPr>
          <a:xfrm>
            <a:off x="1219200" y="1600200"/>
            <a:ext cx="6115251" cy="2888976"/>
          </a:xfrm>
          <a:prstGeom prst="rect">
            <a:avLst/>
          </a:prstGeom>
          <a:noFill/>
          <a:ln>
            <a:noFill/>
          </a:ln>
        </p:spPr>
      </p:pic>
      <p:sp>
        <p:nvSpPr>
          <p:cNvPr id="298" name="Shape 298"/>
          <p:cNvSpPr/>
          <p:nvPr/>
        </p:nvSpPr>
        <p:spPr>
          <a:xfrm>
            <a:off x="2264552" y="1436250"/>
            <a:ext cx="1275300" cy="2135700"/>
          </a:xfrm>
          <a:prstGeom prst="downArrow">
            <a:avLst>
              <a:gd name="adj1" fmla="val 50000"/>
              <a:gd name="adj2" fmla="val 50000"/>
            </a:avLst>
          </a:prstGeom>
          <a:solidFill>
            <a:srgbClr val="800000">
              <a:alpha val="24710"/>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a:buNone/>
            </a:pPr>
            <a:endParaRPr sz="2400" b="1" i="0" u="none" strike="noStrike" cap="none">
              <a:solidFill>
                <a:schemeClr val="dk1"/>
              </a:solidFill>
              <a:latin typeface="Times"/>
              <a:ea typeface="Times"/>
              <a:cs typeface="Times"/>
              <a:sym typeface="Times"/>
            </a:endParaRPr>
          </a:p>
        </p:txBody>
      </p:sp>
      <p:sp>
        <p:nvSpPr>
          <p:cNvPr id="299" name="Shape 299"/>
          <p:cNvSpPr/>
          <p:nvPr/>
        </p:nvSpPr>
        <p:spPr>
          <a:xfrm rot="10800000">
            <a:off x="6559600" y="1367575"/>
            <a:ext cx="1161300" cy="2292000"/>
          </a:xfrm>
          <a:prstGeom prst="downArrow">
            <a:avLst>
              <a:gd name="adj1" fmla="val 50000"/>
              <a:gd name="adj2" fmla="val 50000"/>
            </a:avLst>
          </a:prstGeom>
          <a:solidFill>
            <a:srgbClr val="800000">
              <a:alpha val="24710"/>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a:buNone/>
            </a:pPr>
            <a:endParaRPr sz="2400" b="1" i="0" u="none" strike="noStrike" cap="none">
              <a:solidFill>
                <a:schemeClr val="dk1"/>
              </a:solidFill>
              <a:latin typeface="Times"/>
              <a:ea typeface="Times"/>
              <a:cs typeface="Times"/>
              <a:sym typeface="Times"/>
            </a:endParaRPr>
          </a:p>
        </p:txBody>
      </p:sp>
      <p:pic>
        <p:nvPicPr>
          <p:cNvPr id="300" name="Shape 300"/>
          <p:cNvPicPr preferRelativeResize="0"/>
          <p:nvPr/>
        </p:nvPicPr>
        <p:blipFill rotWithShape="1">
          <a:blip r:embed="rId4">
            <a:alphaModFix/>
          </a:blip>
          <a:srcRect b="-6849"/>
          <a:stretch/>
        </p:blipFill>
        <p:spPr>
          <a:xfrm>
            <a:off x="2133600" y="922856"/>
            <a:ext cx="584021" cy="677345"/>
          </a:xfrm>
          <a:prstGeom prst="rect">
            <a:avLst/>
          </a:prstGeom>
          <a:noFill/>
          <a:ln>
            <a:noFill/>
          </a:ln>
        </p:spPr>
      </p:pic>
      <p:pic>
        <p:nvPicPr>
          <p:cNvPr id="301" name="Shape 301"/>
          <p:cNvPicPr preferRelativeResize="0"/>
          <p:nvPr/>
        </p:nvPicPr>
        <p:blipFill rotWithShape="1">
          <a:blip r:embed="rId4">
            <a:alphaModFix/>
          </a:blip>
          <a:srcRect b="-6849"/>
          <a:stretch/>
        </p:blipFill>
        <p:spPr>
          <a:xfrm>
            <a:off x="7268500" y="690231"/>
            <a:ext cx="584021" cy="67734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6" name="Shape 306"/>
          <p:cNvSpPr txBox="1">
            <a:spLocks noGrp="1"/>
          </p:cNvSpPr>
          <p:nvPr>
            <p:ph type="title"/>
          </p:nvPr>
        </p:nvSpPr>
        <p:spPr>
          <a:xfrm>
            <a:off x="457200" y="205978"/>
            <a:ext cx="8229600" cy="8574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US"/>
              <a:t>Major Samvera Components</a:t>
            </a:r>
            <a:endParaRPr/>
          </a:p>
        </p:txBody>
      </p:sp>
      <p:pic>
        <p:nvPicPr>
          <p:cNvPr id="307" name="Shape 307"/>
          <p:cNvPicPr preferRelativeResize="0"/>
          <p:nvPr/>
        </p:nvPicPr>
        <p:blipFill rotWithShape="1">
          <a:blip r:embed="rId3">
            <a:alphaModFix/>
          </a:blip>
          <a:srcRect/>
          <a:stretch/>
        </p:blipFill>
        <p:spPr>
          <a:xfrm>
            <a:off x="754600" y="1380925"/>
            <a:ext cx="6893751" cy="3296276"/>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Shape 312"/>
          <p:cNvSpPr txBox="1">
            <a:spLocks noGrp="1"/>
          </p:cNvSpPr>
          <p:nvPr>
            <p:ph type="title"/>
          </p:nvPr>
        </p:nvSpPr>
        <p:spPr>
          <a:xfrm>
            <a:off x="457200" y="205978"/>
            <a:ext cx="8229600" cy="8574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US"/>
              <a:t>Used by:                   Used for:</a:t>
            </a:r>
            <a:endParaRPr/>
          </a:p>
        </p:txBody>
      </p:sp>
      <p:sp>
        <p:nvSpPr>
          <p:cNvPr id="313" name="Shape 313"/>
          <p:cNvSpPr txBox="1">
            <a:spLocks noGrp="1"/>
          </p:cNvSpPr>
          <p:nvPr>
            <p:ph type="body" idx="1"/>
          </p:nvPr>
        </p:nvSpPr>
        <p:spPr>
          <a:xfrm>
            <a:off x="457200" y="1200150"/>
            <a:ext cx="3994500" cy="3725700"/>
          </a:xfrm>
          <a:prstGeom prst="rect">
            <a:avLst/>
          </a:prstGeom>
        </p:spPr>
        <p:txBody>
          <a:bodyPr spcFirstLastPara="1" wrap="square" lIns="91425" tIns="91425" rIns="91425" bIns="91425" anchor="t" anchorCtr="0">
            <a:noAutofit/>
          </a:bodyPr>
          <a:lstStyle/>
          <a:p>
            <a:pPr marL="342900" lvl="0" indent="-292100" rtl="0">
              <a:lnSpc>
                <a:spcPct val="85000"/>
              </a:lnSpc>
              <a:spcBef>
                <a:spcPts val="0"/>
              </a:spcBef>
              <a:spcAft>
                <a:spcPts val="0"/>
              </a:spcAft>
              <a:buSzPts val="1200"/>
              <a:buFont typeface="Arial"/>
              <a:buChar char="•"/>
            </a:pPr>
            <a:r>
              <a:rPr lang="en-US" sz="1200"/>
              <a:t>Large Universities</a:t>
            </a:r>
            <a:endParaRPr sz="1200"/>
          </a:p>
          <a:p>
            <a:pPr marL="342900" lvl="0" indent="-292100" rtl="0">
              <a:lnSpc>
                <a:spcPct val="85000"/>
              </a:lnSpc>
              <a:spcBef>
                <a:spcPts val="600"/>
              </a:spcBef>
              <a:spcAft>
                <a:spcPts val="0"/>
              </a:spcAft>
              <a:buSzPts val="1200"/>
              <a:buFont typeface="Arial"/>
              <a:buChar char="•"/>
            </a:pPr>
            <a:r>
              <a:rPr lang="en-US" sz="1200"/>
              <a:t>Small Universities</a:t>
            </a:r>
            <a:endParaRPr sz="1200"/>
          </a:p>
          <a:p>
            <a:pPr marL="342900" lvl="0" indent="-292100" rtl="0">
              <a:lnSpc>
                <a:spcPct val="85000"/>
              </a:lnSpc>
              <a:spcBef>
                <a:spcPts val="600"/>
              </a:spcBef>
              <a:spcAft>
                <a:spcPts val="0"/>
              </a:spcAft>
              <a:buSzPts val="1200"/>
              <a:buFont typeface="Arial"/>
              <a:buChar char="•"/>
            </a:pPr>
            <a:r>
              <a:rPr lang="en-US" sz="1200"/>
              <a:t>Colleges</a:t>
            </a:r>
            <a:endParaRPr sz="1200"/>
          </a:p>
          <a:p>
            <a:pPr marL="342900" lvl="0" indent="-292100" rtl="0">
              <a:lnSpc>
                <a:spcPct val="85000"/>
              </a:lnSpc>
              <a:spcBef>
                <a:spcPts val="600"/>
              </a:spcBef>
              <a:spcAft>
                <a:spcPts val="0"/>
              </a:spcAft>
              <a:buSzPts val="1200"/>
              <a:buFont typeface="Arial"/>
              <a:buChar char="•"/>
            </a:pPr>
            <a:r>
              <a:rPr lang="en-US" sz="1200"/>
              <a:t>Public Broadcasting</a:t>
            </a:r>
            <a:endParaRPr sz="1200"/>
          </a:p>
          <a:p>
            <a:pPr marL="342900" lvl="0" indent="-292100" rtl="0">
              <a:lnSpc>
                <a:spcPct val="85000"/>
              </a:lnSpc>
              <a:spcBef>
                <a:spcPts val="600"/>
              </a:spcBef>
              <a:spcAft>
                <a:spcPts val="0"/>
              </a:spcAft>
              <a:buSzPts val="1200"/>
              <a:buFont typeface="Arial"/>
              <a:buChar char="•"/>
            </a:pPr>
            <a:r>
              <a:rPr lang="en-US" sz="1200"/>
              <a:t>Government Ministry</a:t>
            </a:r>
            <a:endParaRPr sz="1200"/>
          </a:p>
          <a:p>
            <a:pPr marL="342900" lvl="0" indent="-292100" rtl="0">
              <a:lnSpc>
                <a:spcPct val="85000"/>
              </a:lnSpc>
              <a:spcBef>
                <a:spcPts val="600"/>
              </a:spcBef>
              <a:spcAft>
                <a:spcPts val="0"/>
              </a:spcAft>
              <a:buSzPts val="1200"/>
              <a:buFont typeface="Arial"/>
              <a:buChar char="•"/>
            </a:pPr>
            <a:r>
              <a:rPr lang="en-US" sz="1200"/>
              <a:t>National Libraries</a:t>
            </a:r>
            <a:endParaRPr sz="1200"/>
          </a:p>
          <a:p>
            <a:pPr marL="342900" lvl="0" indent="-292100" rtl="0">
              <a:lnSpc>
                <a:spcPct val="85000"/>
              </a:lnSpc>
              <a:spcBef>
                <a:spcPts val="600"/>
              </a:spcBef>
              <a:spcAft>
                <a:spcPts val="0"/>
              </a:spcAft>
              <a:buSzPts val="1200"/>
              <a:buFont typeface="Arial"/>
              <a:buChar char="•"/>
            </a:pPr>
            <a:r>
              <a:rPr lang="en-US" sz="1200"/>
              <a:t>National Lab</a:t>
            </a:r>
            <a:endParaRPr sz="1200"/>
          </a:p>
          <a:p>
            <a:pPr marL="342900" lvl="0" indent="-292100" rtl="0">
              <a:lnSpc>
                <a:spcPct val="85000"/>
              </a:lnSpc>
              <a:spcBef>
                <a:spcPts val="600"/>
              </a:spcBef>
              <a:spcAft>
                <a:spcPts val="0"/>
              </a:spcAft>
              <a:buSzPts val="1200"/>
              <a:buFont typeface="Arial"/>
              <a:buChar char="•"/>
            </a:pPr>
            <a:r>
              <a:rPr lang="en-US" sz="1200"/>
              <a:t>Small Research Labs</a:t>
            </a:r>
            <a:endParaRPr sz="1200"/>
          </a:p>
          <a:p>
            <a:pPr marL="342900" lvl="0" indent="-292100" rtl="0">
              <a:lnSpc>
                <a:spcPct val="85000"/>
              </a:lnSpc>
              <a:spcBef>
                <a:spcPts val="600"/>
              </a:spcBef>
              <a:spcAft>
                <a:spcPts val="0"/>
              </a:spcAft>
              <a:buSzPts val="1200"/>
              <a:buFont typeface="Arial"/>
              <a:buChar char="•"/>
            </a:pPr>
            <a:r>
              <a:rPr lang="en-US" sz="1200"/>
              <a:t>National Digital Repository</a:t>
            </a:r>
            <a:endParaRPr sz="1200"/>
          </a:p>
          <a:p>
            <a:pPr marL="342900" lvl="0" indent="-292100" rtl="0">
              <a:lnSpc>
                <a:spcPct val="85000"/>
              </a:lnSpc>
              <a:spcBef>
                <a:spcPts val="600"/>
              </a:spcBef>
              <a:spcAft>
                <a:spcPts val="0"/>
              </a:spcAft>
              <a:buSzPts val="1200"/>
              <a:buFont typeface="Arial"/>
              <a:buChar char="•"/>
            </a:pPr>
            <a:r>
              <a:rPr lang="en-US" sz="1200"/>
              <a:t>Statewide Digital Libraries</a:t>
            </a:r>
            <a:endParaRPr sz="1200"/>
          </a:p>
          <a:p>
            <a:pPr marL="342900" lvl="0" indent="-292100" rtl="0">
              <a:lnSpc>
                <a:spcPct val="85000"/>
              </a:lnSpc>
              <a:spcBef>
                <a:spcPts val="600"/>
              </a:spcBef>
              <a:spcAft>
                <a:spcPts val="0"/>
              </a:spcAft>
              <a:buSzPts val="1200"/>
              <a:buFont typeface="Arial"/>
              <a:buChar char="•"/>
            </a:pPr>
            <a:r>
              <a:rPr lang="en-US" sz="1200"/>
              <a:t>Rock &amp; Roll Hall of Fame</a:t>
            </a:r>
            <a:endParaRPr sz="1200"/>
          </a:p>
          <a:p>
            <a:pPr marL="342900" lvl="0" indent="-292100" rtl="0">
              <a:lnSpc>
                <a:spcPct val="85000"/>
              </a:lnSpc>
              <a:spcBef>
                <a:spcPts val="600"/>
              </a:spcBef>
              <a:spcAft>
                <a:spcPts val="0"/>
              </a:spcAft>
              <a:buSzPts val="1200"/>
              <a:buFont typeface="Arial"/>
              <a:buChar char="•"/>
            </a:pPr>
            <a:r>
              <a:rPr lang="en-US" sz="1200"/>
              <a:t>Chemical Heritage Foundation</a:t>
            </a:r>
            <a:endParaRPr sz="1200"/>
          </a:p>
          <a:p>
            <a:pPr marL="342900" lvl="0" indent="-292100" rtl="0">
              <a:lnSpc>
                <a:spcPct val="85000"/>
              </a:lnSpc>
              <a:spcBef>
                <a:spcPts val="600"/>
              </a:spcBef>
              <a:spcAft>
                <a:spcPts val="0"/>
              </a:spcAft>
              <a:buSzPts val="1200"/>
              <a:buFont typeface="Arial"/>
              <a:buChar char="•"/>
            </a:pPr>
            <a:r>
              <a:rPr lang="en-US" sz="1200"/>
              <a:t>Museum of Performing Arts</a:t>
            </a:r>
            <a:endParaRPr sz="1200"/>
          </a:p>
          <a:p>
            <a:pPr marL="342900" lvl="0" indent="-292100" rtl="0">
              <a:lnSpc>
                <a:spcPct val="85000"/>
              </a:lnSpc>
              <a:spcBef>
                <a:spcPts val="600"/>
              </a:spcBef>
              <a:spcAft>
                <a:spcPts val="0"/>
              </a:spcAft>
              <a:buSzPts val="1200"/>
              <a:buFont typeface="Arial"/>
              <a:buChar char="•"/>
            </a:pPr>
            <a:r>
              <a:rPr lang="en-US" sz="1200"/>
              <a:t>A Shakespeare Festival</a:t>
            </a:r>
            <a:endParaRPr/>
          </a:p>
        </p:txBody>
      </p:sp>
      <p:sp>
        <p:nvSpPr>
          <p:cNvPr id="314" name="Shape 314"/>
          <p:cNvSpPr txBox="1">
            <a:spLocks noGrp="1"/>
          </p:cNvSpPr>
          <p:nvPr>
            <p:ph type="body" idx="2"/>
          </p:nvPr>
        </p:nvSpPr>
        <p:spPr>
          <a:xfrm>
            <a:off x="4451698" y="1200150"/>
            <a:ext cx="3994500" cy="3725700"/>
          </a:xfrm>
          <a:prstGeom prst="rect">
            <a:avLst/>
          </a:prstGeom>
        </p:spPr>
        <p:txBody>
          <a:bodyPr spcFirstLastPara="1" wrap="square" lIns="91425" tIns="91425" rIns="91425" bIns="91425" anchor="t" anchorCtr="0">
            <a:noAutofit/>
          </a:bodyPr>
          <a:lstStyle/>
          <a:p>
            <a:pPr marL="342900" lvl="0" indent="-292100" rtl="0">
              <a:lnSpc>
                <a:spcPct val="85000"/>
              </a:lnSpc>
              <a:spcBef>
                <a:spcPts val="0"/>
              </a:spcBef>
              <a:spcAft>
                <a:spcPts val="0"/>
              </a:spcAft>
              <a:buSzPts val="1200"/>
              <a:buFont typeface="Arial"/>
              <a:buChar char="•"/>
            </a:pPr>
            <a:r>
              <a:rPr lang="en-US" sz="1200"/>
              <a:t>Self-deposit system</a:t>
            </a:r>
            <a:endParaRPr sz="1200"/>
          </a:p>
          <a:p>
            <a:pPr marL="342900" lvl="0" indent="-292100" rtl="0">
              <a:lnSpc>
                <a:spcPct val="85000"/>
              </a:lnSpc>
              <a:spcBef>
                <a:spcPts val="600"/>
              </a:spcBef>
              <a:spcAft>
                <a:spcPts val="0"/>
              </a:spcAft>
              <a:buSzPts val="1200"/>
              <a:buFont typeface="Arial"/>
              <a:buChar char="•"/>
            </a:pPr>
            <a:r>
              <a:rPr lang="en-US" sz="1200"/>
              <a:t>Digital Collections System</a:t>
            </a:r>
            <a:endParaRPr sz="1200"/>
          </a:p>
          <a:p>
            <a:pPr marL="800100" lvl="1" indent="-292100" rtl="0">
              <a:lnSpc>
                <a:spcPct val="85000"/>
              </a:lnSpc>
              <a:spcBef>
                <a:spcPts val="600"/>
              </a:spcBef>
              <a:spcAft>
                <a:spcPts val="0"/>
              </a:spcAft>
              <a:buSzPts val="1200"/>
              <a:buFont typeface="Arial"/>
              <a:buChar char="•"/>
            </a:pPr>
            <a:r>
              <a:rPr lang="en-US" sz="1200"/>
              <a:t>Sheet Music</a:t>
            </a:r>
            <a:endParaRPr sz="1200"/>
          </a:p>
          <a:p>
            <a:pPr marL="800100" lvl="1" indent="-292100" rtl="0">
              <a:lnSpc>
                <a:spcPct val="85000"/>
              </a:lnSpc>
              <a:spcBef>
                <a:spcPts val="600"/>
              </a:spcBef>
              <a:spcAft>
                <a:spcPts val="0"/>
              </a:spcAft>
              <a:buSzPts val="1200"/>
              <a:buFont typeface="Arial"/>
              <a:buChar char="•"/>
            </a:pPr>
            <a:r>
              <a:rPr lang="en-US" sz="1200"/>
              <a:t>Architectural resources</a:t>
            </a:r>
            <a:endParaRPr sz="1200"/>
          </a:p>
          <a:p>
            <a:pPr marL="342900" lvl="0" indent="-292100" rtl="0">
              <a:lnSpc>
                <a:spcPct val="85000"/>
              </a:lnSpc>
              <a:spcBef>
                <a:spcPts val="600"/>
              </a:spcBef>
              <a:spcAft>
                <a:spcPts val="0"/>
              </a:spcAft>
              <a:buSzPts val="1200"/>
              <a:buFont typeface="Arial"/>
              <a:buChar char="•"/>
            </a:pPr>
            <a:r>
              <a:rPr lang="en-US" sz="1200"/>
              <a:t>Electronic Theses &amp; Dissertations</a:t>
            </a:r>
            <a:endParaRPr sz="1200"/>
          </a:p>
          <a:p>
            <a:pPr marL="342900" lvl="0" indent="-292100" rtl="0">
              <a:lnSpc>
                <a:spcPct val="85000"/>
              </a:lnSpc>
              <a:spcBef>
                <a:spcPts val="600"/>
              </a:spcBef>
              <a:spcAft>
                <a:spcPts val="0"/>
              </a:spcAft>
              <a:buSzPts val="1200"/>
              <a:buFont typeface="Arial"/>
              <a:buChar char="•"/>
            </a:pPr>
            <a:r>
              <a:rPr lang="en-US" sz="1200"/>
              <a:t>Digital Image System</a:t>
            </a:r>
            <a:endParaRPr sz="1200"/>
          </a:p>
          <a:p>
            <a:pPr marL="342900" lvl="0" indent="-292100" rtl="0">
              <a:lnSpc>
                <a:spcPct val="85000"/>
              </a:lnSpc>
              <a:spcBef>
                <a:spcPts val="600"/>
              </a:spcBef>
              <a:spcAft>
                <a:spcPts val="0"/>
              </a:spcAft>
              <a:buSzPts val="1200"/>
              <a:buFont typeface="Arial"/>
              <a:buChar char="•"/>
            </a:pPr>
            <a:r>
              <a:rPr lang="en-US" sz="1200"/>
              <a:t>Media Management </a:t>
            </a:r>
            <a:endParaRPr sz="1200"/>
          </a:p>
          <a:p>
            <a:pPr marL="342900" lvl="0" indent="-292100" rtl="0">
              <a:lnSpc>
                <a:spcPct val="85000"/>
              </a:lnSpc>
              <a:spcBef>
                <a:spcPts val="600"/>
              </a:spcBef>
              <a:spcAft>
                <a:spcPts val="0"/>
              </a:spcAft>
              <a:buSzPts val="1200"/>
              <a:buFont typeface="Arial"/>
              <a:buChar char="•"/>
            </a:pPr>
            <a:r>
              <a:rPr lang="en-US" sz="1200"/>
              <a:t>Media Preservation System</a:t>
            </a:r>
            <a:endParaRPr sz="1200"/>
          </a:p>
          <a:p>
            <a:pPr marL="342900" lvl="0" indent="-292100" rtl="0">
              <a:lnSpc>
                <a:spcPct val="85000"/>
              </a:lnSpc>
              <a:spcBef>
                <a:spcPts val="600"/>
              </a:spcBef>
              <a:spcAft>
                <a:spcPts val="0"/>
              </a:spcAft>
              <a:buSzPts val="1200"/>
              <a:buFont typeface="Arial"/>
              <a:buChar char="•"/>
            </a:pPr>
            <a:r>
              <a:rPr lang="en-US" sz="1200"/>
              <a:t>Research Data Management</a:t>
            </a:r>
            <a:endParaRPr sz="1200"/>
          </a:p>
          <a:p>
            <a:pPr marL="342900" lvl="0" indent="-292100" rtl="0">
              <a:lnSpc>
                <a:spcPct val="85000"/>
              </a:lnSpc>
              <a:spcBef>
                <a:spcPts val="600"/>
              </a:spcBef>
              <a:spcAft>
                <a:spcPts val="0"/>
              </a:spcAft>
              <a:buSzPts val="1200"/>
              <a:buFont typeface="Arial"/>
              <a:buChar char="•"/>
            </a:pPr>
            <a:r>
              <a:rPr lang="en-US" sz="1200"/>
              <a:t>Digitization Workflow System</a:t>
            </a:r>
            <a:endParaRPr sz="1200"/>
          </a:p>
          <a:p>
            <a:pPr marL="342900" lvl="0" indent="-292100" rtl="0">
              <a:lnSpc>
                <a:spcPct val="85000"/>
              </a:lnSpc>
              <a:spcBef>
                <a:spcPts val="600"/>
              </a:spcBef>
              <a:spcAft>
                <a:spcPts val="0"/>
              </a:spcAft>
              <a:buSzPts val="1200"/>
              <a:buFont typeface="Arial"/>
              <a:buChar char="•"/>
            </a:pPr>
            <a:r>
              <a:rPr lang="en-US" sz="1200"/>
              <a:t>Digital Preservation System</a:t>
            </a:r>
            <a:endParaRPr sz="1200"/>
          </a:p>
          <a:p>
            <a:pPr marL="342900" lvl="0" indent="-292100" rtl="0">
              <a:lnSpc>
                <a:spcPct val="85000"/>
              </a:lnSpc>
              <a:spcBef>
                <a:spcPts val="600"/>
              </a:spcBef>
              <a:spcAft>
                <a:spcPts val="0"/>
              </a:spcAft>
              <a:buSzPts val="1200"/>
              <a:buFont typeface="Arial"/>
              <a:buChar char="•"/>
            </a:pPr>
            <a:r>
              <a:rPr lang="en-US" sz="1200"/>
              <a:t>Digital Archives System</a:t>
            </a:r>
            <a:endParaRPr sz="1200"/>
          </a:p>
          <a:p>
            <a:pPr marL="342900" lvl="0" indent="-292100" rtl="0">
              <a:lnSpc>
                <a:spcPct val="85000"/>
              </a:lnSpc>
              <a:spcBef>
                <a:spcPts val="600"/>
              </a:spcBef>
              <a:spcAft>
                <a:spcPts val="0"/>
              </a:spcAft>
              <a:buSzPts val="1200"/>
              <a:buFont typeface="Arial"/>
              <a:buChar char="•"/>
            </a:pPr>
            <a:r>
              <a:rPr lang="en-US" sz="1200"/>
              <a:t>Library Monograph Acquisitions System</a:t>
            </a:r>
            <a:endParaRPr sz="1200"/>
          </a:p>
          <a:p>
            <a:pPr marL="342900" lvl="0" indent="-292100" rtl="0">
              <a:lnSpc>
                <a:spcPct val="85000"/>
              </a:lnSpc>
              <a:spcBef>
                <a:spcPts val="600"/>
              </a:spcBef>
              <a:spcAft>
                <a:spcPts val="0"/>
              </a:spcAft>
              <a:buSzPts val="1200"/>
              <a:buFont typeface="Arial"/>
              <a:buChar char="•"/>
            </a:pPr>
            <a:r>
              <a:rPr lang="en-US" sz="1200"/>
              <a:t>And more!</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319" name="Shape 319"/>
          <p:cNvSpPr txBox="1">
            <a:spLocks noGrp="1"/>
          </p:cNvSpPr>
          <p:nvPr>
            <p:ph type="ctrTitle"/>
          </p:nvPr>
        </p:nvSpPr>
        <p:spPr>
          <a:xfrm>
            <a:off x="457200" y="563759"/>
            <a:ext cx="8229600" cy="30096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US" sz="3600"/>
              <a:t>Next Up:</a:t>
            </a:r>
            <a:endParaRPr sz="3600"/>
          </a:p>
          <a:p>
            <a:pPr marL="0" lvl="0" indent="0" rtl="0">
              <a:spcBef>
                <a:spcPts val="0"/>
              </a:spcBef>
              <a:spcAft>
                <a:spcPts val="0"/>
              </a:spcAft>
              <a:buNone/>
            </a:pPr>
            <a:r>
              <a:rPr lang="en-US"/>
              <a:t>How we work</a:t>
            </a:r>
            <a:endParaRPr/>
          </a:p>
        </p:txBody>
      </p:sp>
      <p:sp>
        <p:nvSpPr>
          <p:cNvPr id="320" name="Shape 320"/>
          <p:cNvSpPr txBox="1">
            <a:spLocks noGrp="1"/>
          </p:cNvSpPr>
          <p:nvPr>
            <p:ph type="subTitle" idx="1"/>
          </p:nvPr>
        </p:nvSpPr>
        <p:spPr>
          <a:xfrm>
            <a:off x="457200" y="3716392"/>
            <a:ext cx="8229600" cy="12327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US"/>
              <a:t>How do I get involved?</a:t>
            </a:r>
            <a:endParaRPr/>
          </a:p>
        </p:txBody>
      </p:sp>
      <p:sp>
        <p:nvSpPr>
          <p:cNvPr id="321" name="Shape 321"/>
          <p:cNvSpPr/>
          <p:nvPr/>
        </p:nvSpPr>
        <p:spPr>
          <a:xfrm rot="8100000">
            <a:off x="7809865" y="1729836"/>
            <a:ext cx="543482" cy="543482"/>
          </a:xfrm>
          <a:prstGeom prst="ellipse">
            <a:avLst/>
          </a:prstGeom>
          <a:solidFill>
            <a:srgbClr val="CC00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22" name="Shape 322"/>
          <p:cNvSpPr/>
          <p:nvPr/>
        </p:nvSpPr>
        <p:spPr>
          <a:xfrm rot="8100000">
            <a:off x="7611362" y="2696681"/>
            <a:ext cx="543482" cy="543482"/>
          </a:xfrm>
          <a:prstGeom prst="ellipse">
            <a:avLst/>
          </a:prstGeom>
          <a:solidFill>
            <a:srgbClr val="FF99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23" name="Shape 323"/>
          <p:cNvSpPr/>
          <p:nvPr/>
        </p:nvSpPr>
        <p:spPr>
          <a:xfrm rot="8100000">
            <a:off x="6659349" y="2513010"/>
            <a:ext cx="543482" cy="543482"/>
          </a:xfrm>
          <a:prstGeom prst="ellipse">
            <a:avLst/>
          </a:prstGeom>
          <a:solidFill>
            <a:srgbClr val="F1C23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sp>
        <p:nvSpPr>
          <p:cNvPr id="329" name="Shape 329"/>
          <p:cNvSpPr/>
          <p:nvPr/>
        </p:nvSpPr>
        <p:spPr>
          <a:xfrm>
            <a:off x="654100" y="1340982"/>
            <a:ext cx="7010400" cy="1800600"/>
          </a:xfrm>
          <a:prstGeom prst="rect">
            <a:avLst/>
          </a:prstGeom>
          <a:noFill/>
          <a:ln>
            <a:noFill/>
          </a:ln>
        </p:spPr>
        <p:txBody>
          <a:bodyPr spcFirstLastPara="1" wrap="square" lIns="91425" tIns="45700" rIns="91425" bIns="45700" anchor="t" anchorCtr="0">
            <a:noAutofit/>
          </a:bodyPr>
          <a:lstStyle/>
          <a:p>
            <a:pPr marL="114300" marR="0" lvl="0" indent="0" algn="l" rtl="0">
              <a:spcBef>
                <a:spcPts val="0"/>
              </a:spcBef>
              <a:spcAft>
                <a:spcPts val="0"/>
              </a:spcAft>
              <a:buNone/>
            </a:pPr>
            <a:r>
              <a:rPr lang="en-US" sz="2800">
                <a:solidFill>
                  <a:schemeClr val="dk1"/>
                </a:solidFill>
              </a:rPr>
              <a:t>No single institution can resource the development of a full range of solutions on its own,</a:t>
            </a:r>
            <a:endParaRPr sz="2800">
              <a:solidFill>
                <a:schemeClr val="dk1"/>
              </a:solidFill>
            </a:endParaRPr>
          </a:p>
          <a:p>
            <a:pPr marL="114300" marR="0" lvl="0" indent="0" algn="l" rtl="0">
              <a:spcBef>
                <a:spcPts val="0"/>
              </a:spcBef>
              <a:spcAft>
                <a:spcPts val="0"/>
              </a:spcAft>
              <a:buNone/>
            </a:pPr>
            <a:endParaRPr sz="2800">
              <a:solidFill>
                <a:schemeClr val="dk1"/>
              </a:solidFill>
            </a:endParaRPr>
          </a:p>
          <a:p>
            <a:pPr marL="114300" marR="0" lvl="1" indent="0" algn="r" rtl="0">
              <a:spcBef>
                <a:spcPts val="1200"/>
              </a:spcBef>
              <a:spcAft>
                <a:spcPts val="0"/>
              </a:spcAft>
              <a:buNone/>
            </a:pPr>
            <a:r>
              <a:rPr lang="en-US" sz="2800" i="0" u="none" strike="noStrike" cap="none">
                <a:solidFill>
                  <a:schemeClr val="dk1"/>
                </a:solidFill>
              </a:rPr>
              <a:t>…yet each needs the flexibility to tailor </a:t>
            </a:r>
            <a:br>
              <a:rPr lang="en-US" sz="2800" i="0" u="none" strike="noStrike" cap="none">
                <a:solidFill>
                  <a:schemeClr val="dk1"/>
                </a:solidFill>
              </a:rPr>
            </a:br>
            <a:r>
              <a:rPr lang="en-US" sz="2800" i="0" u="none" strike="noStrike" cap="none">
                <a:solidFill>
                  <a:schemeClr val="dk1"/>
                </a:solidFill>
              </a:rPr>
              <a:t>solutions to local demands and workflows.</a:t>
            </a:r>
            <a:r>
              <a:rPr lang="en-US" sz="2800" b="0" i="0" u="none" strike="noStrike" cap="none">
                <a:solidFill>
                  <a:schemeClr val="dk1"/>
                </a:solidFill>
                <a:latin typeface="Source Sans Pro"/>
                <a:ea typeface="Source Sans Pro"/>
                <a:cs typeface="Source Sans Pro"/>
                <a:sym typeface="Source Sans Pro"/>
              </a:rPr>
              <a:t>  </a:t>
            </a:r>
            <a:endParaRPr sz="2800" b="0" i="0" u="none" strike="noStrike" cap="none">
              <a:solidFill>
                <a:schemeClr val="dk1"/>
              </a:solidFill>
              <a:latin typeface="Source Sans Pro"/>
              <a:ea typeface="Source Sans Pro"/>
              <a:cs typeface="Source Sans Pro"/>
              <a:sym typeface="Source Sans Pro"/>
            </a:endParaRPr>
          </a:p>
        </p:txBody>
      </p:sp>
      <p:sp>
        <p:nvSpPr>
          <p:cNvPr id="330" name="Shape 330"/>
          <p:cNvSpPr txBox="1">
            <a:spLocks noGrp="1"/>
          </p:cNvSpPr>
          <p:nvPr>
            <p:ph type="title"/>
          </p:nvPr>
        </p:nvSpPr>
        <p:spPr>
          <a:xfrm>
            <a:off x="545725" y="55878"/>
            <a:ext cx="8229600" cy="8574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US"/>
              <a:t>Fundamental Assumption #2</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Shape 335"/>
          <p:cNvSpPr txBox="1">
            <a:spLocks noGrp="1"/>
          </p:cNvSpPr>
          <p:nvPr>
            <p:ph type="title"/>
          </p:nvPr>
        </p:nvSpPr>
        <p:spPr>
          <a:xfrm>
            <a:off x="457200" y="205978"/>
            <a:ext cx="8229600" cy="8574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US"/>
              <a:t>Samvera Philosophy: A Community</a:t>
            </a:r>
            <a:endParaRPr/>
          </a:p>
        </p:txBody>
      </p:sp>
      <p:sp>
        <p:nvSpPr>
          <p:cNvPr id="336" name="Shape 336"/>
          <p:cNvSpPr txBox="1">
            <a:spLocks noGrp="1"/>
          </p:cNvSpPr>
          <p:nvPr>
            <p:ph type="body" idx="1"/>
          </p:nvPr>
        </p:nvSpPr>
        <p:spPr>
          <a:xfrm>
            <a:off x="457200" y="1200150"/>
            <a:ext cx="8229600" cy="3725700"/>
          </a:xfrm>
          <a:prstGeom prst="rect">
            <a:avLst/>
          </a:prstGeom>
        </p:spPr>
        <p:txBody>
          <a:bodyPr spcFirstLastPara="1" wrap="square" lIns="91425" tIns="91425" rIns="91425" bIns="91425" anchor="t" anchorCtr="0">
            <a:noAutofit/>
          </a:bodyPr>
          <a:lstStyle/>
          <a:p>
            <a:pPr marL="342900" lvl="0" indent="-317500" rtl="0">
              <a:lnSpc>
                <a:spcPct val="85000"/>
              </a:lnSpc>
              <a:spcBef>
                <a:spcPts val="0"/>
              </a:spcBef>
              <a:spcAft>
                <a:spcPts val="0"/>
              </a:spcAft>
              <a:buSzPts val="2400"/>
              <a:buChar char="•"/>
            </a:pPr>
            <a:r>
              <a:rPr lang="en-US" sz="2400"/>
              <a:t>An open architecture, with many contributors to a common core</a:t>
            </a:r>
            <a:endParaRPr sz="2400"/>
          </a:p>
          <a:p>
            <a:pPr marL="342900" lvl="0" indent="-317500" rtl="0">
              <a:lnSpc>
                <a:spcPct val="85000"/>
              </a:lnSpc>
              <a:spcBef>
                <a:spcPts val="1200"/>
              </a:spcBef>
              <a:spcAft>
                <a:spcPts val="0"/>
              </a:spcAft>
              <a:buSzPts val="2400"/>
              <a:buChar char="•"/>
            </a:pPr>
            <a:r>
              <a:rPr lang="en-US" sz="2400"/>
              <a:t>Collaboratively built “solution bundles” that can be adapted and modified to suit local needs</a:t>
            </a:r>
            <a:endParaRPr sz="2400"/>
          </a:p>
          <a:p>
            <a:pPr marL="342900" lvl="0" indent="-317500" rtl="0">
              <a:lnSpc>
                <a:spcPct val="85000"/>
              </a:lnSpc>
              <a:spcBef>
                <a:spcPts val="1200"/>
              </a:spcBef>
              <a:spcAft>
                <a:spcPts val="0"/>
              </a:spcAft>
              <a:buSzPts val="2400"/>
              <a:buChar char="•"/>
            </a:pPr>
            <a:r>
              <a:rPr lang="en-US" sz="2400"/>
              <a:t>A community of developers and adopters extending and enhancing the core</a:t>
            </a:r>
            <a:endParaRPr sz="2400"/>
          </a:p>
          <a:p>
            <a:pPr marL="342900" lvl="0" indent="-317500" rtl="0">
              <a:lnSpc>
                <a:spcPct val="85000"/>
              </a:lnSpc>
              <a:spcBef>
                <a:spcPts val="1200"/>
              </a:spcBef>
              <a:spcAft>
                <a:spcPts val="0"/>
              </a:spcAft>
              <a:buSzPts val="2400"/>
              <a:buChar char="•"/>
            </a:pPr>
            <a:r>
              <a:rPr lang="en-US" sz="2400"/>
              <a:t>“If you want to go fast, go alone. If you want to go far, go together.”</a:t>
            </a:r>
            <a:endParaRPr sz="240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Shape 341"/>
          <p:cNvSpPr txBox="1">
            <a:spLocks noGrp="1"/>
          </p:cNvSpPr>
          <p:nvPr>
            <p:ph type="title"/>
          </p:nvPr>
        </p:nvSpPr>
        <p:spPr>
          <a:xfrm>
            <a:off x="457200" y="205978"/>
            <a:ext cx="8229600" cy="8574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US"/>
              <a:t>The Samvera Way</a:t>
            </a:r>
            <a:endParaRPr/>
          </a:p>
        </p:txBody>
      </p:sp>
      <p:sp>
        <p:nvSpPr>
          <p:cNvPr id="342" name="Shape 342"/>
          <p:cNvSpPr txBox="1">
            <a:spLocks noGrp="1"/>
          </p:cNvSpPr>
          <p:nvPr>
            <p:ph type="body" idx="1"/>
          </p:nvPr>
        </p:nvSpPr>
        <p:spPr>
          <a:xfrm>
            <a:off x="457200" y="1200150"/>
            <a:ext cx="8229600" cy="3725700"/>
          </a:xfrm>
          <a:prstGeom prst="rect">
            <a:avLst/>
          </a:prstGeom>
        </p:spPr>
        <p:txBody>
          <a:bodyPr spcFirstLastPara="1" wrap="square" lIns="91425" tIns="91425" rIns="91425" bIns="91425" anchor="t" anchorCtr="0">
            <a:noAutofit/>
          </a:bodyPr>
          <a:lstStyle/>
          <a:p>
            <a:pPr marL="342900" lvl="0" indent="-342900" rtl="0">
              <a:lnSpc>
                <a:spcPct val="90000"/>
              </a:lnSpc>
              <a:spcBef>
                <a:spcPts val="0"/>
              </a:spcBef>
              <a:spcAft>
                <a:spcPts val="0"/>
              </a:spcAft>
              <a:buSzPts val="2800"/>
              <a:buFont typeface="Arial"/>
              <a:buChar char="•"/>
            </a:pPr>
            <a:r>
              <a:rPr lang="en-US" sz="2800"/>
              <a:t>Not a directed project</a:t>
            </a:r>
            <a:endParaRPr sz="3200"/>
          </a:p>
          <a:p>
            <a:pPr marL="342900" lvl="0" indent="-342900" rtl="0">
              <a:lnSpc>
                <a:spcPct val="90000"/>
              </a:lnSpc>
              <a:spcBef>
                <a:spcPts val="1200"/>
              </a:spcBef>
              <a:spcAft>
                <a:spcPts val="0"/>
              </a:spcAft>
              <a:buSzPts val="2800"/>
              <a:buFont typeface="Arial"/>
              <a:buChar char="•"/>
            </a:pPr>
            <a:r>
              <a:rPr lang="en-US" sz="2800"/>
              <a:t>Investment in a framework, not an application</a:t>
            </a:r>
            <a:endParaRPr sz="3200"/>
          </a:p>
          <a:p>
            <a:pPr marL="742950" lvl="1" indent="-285750" rtl="0">
              <a:lnSpc>
                <a:spcPct val="90000"/>
              </a:lnSpc>
              <a:spcBef>
                <a:spcPts val="1200"/>
              </a:spcBef>
              <a:spcAft>
                <a:spcPts val="0"/>
              </a:spcAft>
              <a:buSzPts val="2400"/>
              <a:buFont typeface="Arial"/>
              <a:buChar char="–"/>
            </a:pPr>
            <a:r>
              <a:rPr lang="en-US"/>
              <a:t>Contributions back to core code base</a:t>
            </a:r>
            <a:endParaRPr sz="2800"/>
          </a:p>
          <a:p>
            <a:pPr marL="342900" lvl="0" indent="-342900" rtl="0">
              <a:lnSpc>
                <a:spcPct val="90000"/>
              </a:lnSpc>
              <a:spcBef>
                <a:spcPts val="1200"/>
              </a:spcBef>
              <a:spcAft>
                <a:spcPts val="0"/>
              </a:spcAft>
              <a:buSzPts val="2800"/>
              <a:buFont typeface="Arial"/>
              <a:buChar char="•"/>
            </a:pPr>
            <a:r>
              <a:rPr lang="en-US" sz="2800"/>
              <a:t>Investment in a community, not a vendor</a:t>
            </a:r>
            <a:endParaRPr sz="3200"/>
          </a:p>
          <a:p>
            <a:pPr marL="742950" lvl="1" indent="-285750" rtl="0">
              <a:lnSpc>
                <a:spcPct val="90000"/>
              </a:lnSpc>
              <a:spcBef>
                <a:spcPts val="1200"/>
              </a:spcBef>
              <a:spcAft>
                <a:spcPts val="0"/>
              </a:spcAft>
              <a:buSzPts val="2400"/>
              <a:buFont typeface="Arial"/>
              <a:buChar char="–"/>
            </a:pPr>
            <a:r>
              <a:rPr lang="en-US"/>
              <a:t>Contributions back to community: Training, documentation, modeling, evangelism, support</a:t>
            </a:r>
            <a:endParaRPr sz="2800"/>
          </a:p>
          <a:p>
            <a:pPr marL="342900" lvl="0" indent="-342900" rtl="0">
              <a:lnSpc>
                <a:spcPct val="90000"/>
              </a:lnSpc>
              <a:spcBef>
                <a:spcPts val="1200"/>
              </a:spcBef>
              <a:spcAft>
                <a:spcPts val="0"/>
              </a:spcAft>
              <a:buSzPts val="2800"/>
              <a:buFont typeface="Arial"/>
              <a:buChar char="•"/>
            </a:pPr>
            <a:r>
              <a:rPr lang="en-US" sz="2800"/>
              <a:t>Travel / face-time</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Shape 146"/>
          <p:cNvSpPr txBox="1">
            <a:spLocks noGrp="1"/>
          </p:cNvSpPr>
          <p:nvPr>
            <p:ph type="title"/>
          </p:nvPr>
        </p:nvSpPr>
        <p:spPr>
          <a:xfrm>
            <a:off x="457200" y="205978"/>
            <a:ext cx="8229600" cy="8574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chemeClr val="accent1"/>
              </a:buClr>
              <a:buFont typeface="Arial"/>
              <a:buNone/>
            </a:pPr>
            <a:r>
              <a:rPr lang="en-US" sz="3600" b="1" i="0" u="none" strike="noStrike" cap="none">
                <a:solidFill>
                  <a:srgbClr val="DA0002"/>
                </a:solidFill>
                <a:latin typeface="Arial"/>
                <a:ea typeface="Arial"/>
                <a:cs typeface="Arial"/>
                <a:sym typeface="Arial"/>
              </a:rPr>
              <a:t>What we’ll cover</a:t>
            </a:r>
            <a:endParaRPr sz="3600" b="1" i="0" u="none" strike="noStrike" cap="none">
              <a:solidFill>
                <a:srgbClr val="DA0002"/>
              </a:solidFill>
              <a:latin typeface="Arial"/>
              <a:ea typeface="Arial"/>
              <a:cs typeface="Arial"/>
              <a:sym typeface="Arial"/>
            </a:endParaRPr>
          </a:p>
        </p:txBody>
      </p:sp>
      <p:sp>
        <p:nvSpPr>
          <p:cNvPr id="147" name="Shape 147"/>
          <p:cNvSpPr txBox="1">
            <a:spLocks noGrp="1"/>
          </p:cNvSpPr>
          <p:nvPr>
            <p:ph type="body" idx="1"/>
          </p:nvPr>
        </p:nvSpPr>
        <p:spPr>
          <a:xfrm>
            <a:off x="457200" y="1177500"/>
            <a:ext cx="7094700" cy="3511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endParaRPr/>
          </a:p>
          <a:p>
            <a:pPr marL="457200" marR="0" lvl="0" indent="-419100" algn="l" rtl="0">
              <a:lnSpc>
                <a:spcPct val="100000"/>
              </a:lnSpc>
              <a:spcBef>
                <a:spcPts val="0"/>
              </a:spcBef>
              <a:spcAft>
                <a:spcPts val="0"/>
              </a:spcAft>
              <a:buClr>
                <a:schemeClr val="dk1"/>
              </a:buClr>
              <a:buSzPts val="2400"/>
              <a:buFont typeface="Arial"/>
              <a:buChar char="•"/>
            </a:pPr>
            <a:r>
              <a:rPr lang="en-US" sz="2400"/>
              <a:t>What is Samvera?</a:t>
            </a:r>
            <a:endParaRPr sz="2400"/>
          </a:p>
          <a:p>
            <a:pPr marL="457200" marR="0" lvl="0" indent="-419100" algn="l" rtl="0">
              <a:lnSpc>
                <a:spcPct val="100000"/>
              </a:lnSpc>
              <a:spcBef>
                <a:spcPts val="0"/>
              </a:spcBef>
              <a:spcAft>
                <a:spcPts val="0"/>
              </a:spcAft>
              <a:buClr>
                <a:schemeClr val="dk1"/>
              </a:buClr>
              <a:buSzPts val="2400"/>
              <a:buFont typeface="Arial"/>
              <a:buChar char="•"/>
            </a:pPr>
            <a:r>
              <a:rPr lang="en-US" sz="2400"/>
              <a:t>Community structure and resources</a:t>
            </a:r>
            <a:endParaRPr sz="2400"/>
          </a:p>
          <a:p>
            <a:pPr marL="457200" marR="0" lvl="0" indent="-419100" algn="l" rtl="0">
              <a:lnSpc>
                <a:spcPct val="100000"/>
              </a:lnSpc>
              <a:spcBef>
                <a:spcPts val="0"/>
              </a:spcBef>
              <a:spcAft>
                <a:spcPts val="0"/>
              </a:spcAft>
              <a:buClr>
                <a:schemeClr val="dk1"/>
              </a:buClr>
              <a:buSzPts val="2400"/>
              <a:buFont typeface="Arial"/>
              <a:buChar char="•"/>
            </a:pPr>
            <a:r>
              <a:rPr lang="en-US" sz="2400"/>
              <a:t>Hands on examples exploration</a:t>
            </a:r>
            <a:endParaRPr sz="2400"/>
          </a:p>
          <a:p>
            <a:pPr marL="457200" marR="0" lvl="0" indent="-419100" algn="l" rtl="0">
              <a:lnSpc>
                <a:spcPct val="100000"/>
              </a:lnSpc>
              <a:spcBef>
                <a:spcPts val="0"/>
              </a:spcBef>
              <a:spcAft>
                <a:spcPts val="0"/>
              </a:spcAft>
              <a:buClr>
                <a:schemeClr val="dk1"/>
              </a:buClr>
              <a:buSzPts val="2400"/>
              <a:buFont typeface="Arial"/>
              <a:buChar char="•"/>
            </a:pPr>
            <a:r>
              <a:rPr lang="en-US" sz="2400"/>
              <a:t>Technical Overview &amp; Resourcing</a:t>
            </a:r>
            <a:endParaRPr sz="2400"/>
          </a:p>
          <a:p>
            <a:pPr marL="457200" lvl="0" indent="-419100" rtl="0">
              <a:spcBef>
                <a:spcPts val="0"/>
              </a:spcBef>
              <a:spcAft>
                <a:spcPts val="0"/>
              </a:spcAft>
              <a:buClr>
                <a:schemeClr val="dk1"/>
              </a:buClr>
              <a:buSzPts val="2400"/>
              <a:buFont typeface="Arial"/>
              <a:buChar char="•"/>
            </a:pPr>
            <a:r>
              <a:rPr lang="en-US" sz="2400"/>
              <a:t>Getting started with Samvera</a:t>
            </a:r>
            <a:endParaRPr sz="2400"/>
          </a:p>
          <a:p>
            <a:pPr marL="457200" marR="0" lvl="0" indent="-419100" algn="l" rtl="0">
              <a:lnSpc>
                <a:spcPct val="100000"/>
              </a:lnSpc>
              <a:spcBef>
                <a:spcPts val="0"/>
              </a:spcBef>
              <a:spcAft>
                <a:spcPts val="0"/>
              </a:spcAft>
              <a:buClr>
                <a:schemeClr val="dk1"/>
              </a:buClr>
              <a:buSzPts val="2400"/>
              <a:buFont typeface="Arial"/>
              <a:buChar char="•"/>
            </a:pPr>
            <a:r>
              <a:rPr lang="en-US" sz="2400"/>
              <a:t>How to pitch Samvera: Benefits</a:t>
            </a:r>
            <a:endParaRPr sz="2400"/>
          </a:p>
          <a:p>
            <a:pPr marL="457200" marR="0" lvl="0" indent="-419100" algn="l" rtl="0">
              <a:lnSpc>
                <a:spcPct val="100000"/>
              </a:lnSpc>
              <a:spcBef>
                <a:spcPts val="0"/>
              </a:spcBef>
              <a:spcAft>
                <a:spcPts val="0"/>
              </a:spcAft>
              <a:buClr>
                <a:schemeClr val="dk1"/>
              </a:buClr>
              <a:buSzPts val="2400"/>
              <a:buFont typeface="Arial"/>
              <a:buChar char="•"/>
            </a:pPr>
            <a:r>
              <a:rPr lang="en-US" sz="2400"/>
              <a:t>Q &amp; A</a:t>
            </a:r>
            <a:endParaRPr sz="2400"/>
          </a:p>
        </p:txBody>
      </p:sp>
      <p:pic>
        <p:nvPicPr>
          <p:cNvPr id="148" name="Shape 148"/>
          <p:cNvPicPr preferRelativeResize="0"/>
          <p:nvPr/>
        </p:nvPicPr>
        <p:blipFill rotWithShape="1">
          <a:blip r:embed="rId3">
            <a:alphaModFix/>
          </a:blip>
          <a:srcRect/>
          <a:stretch/>
        </p:blipFill>
        <p:spPr>
          <a:xfrm>
            <a:off x="7551900" y="4243800"/>
            <a:ext cx="1212350" cy="68375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7" name="Shape 347"/>
          <p:cNvSpPr txBox="1">
            <a:spLocks noGrp="1"/>
          </p:cNvSpPr>
          <p:nvPr>
            <p:ph type="title"/>
          </p:nvPr>
        </p:nvSpPr>
        <p:spPr>
          <a:xfrm>
            <a:off x="457200" y="205978"/>
            <a:ext cx="8229600" cy="8574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US"/>
              <a:t>Community</a:t>
            </a:r>
            <a:endParaRPr/>
          </a:p>
        </p:txBody>
      </p:sp>
      <p:sp>
        <p:nvSpPr>
          <p:cNvPr id="348" name="Shape 348"/>
          <p:cNvSpPr txBox="1">
            <a:spLocks noGrp="1"/>
          </p:cNvSpPr>
          <p:nvPr>
            <p:ph type="body" idx="1"/>
          </p:nvPr>
        </p:nvSpPr>
        <p:spPr>
          <a:xfrm>
            <a:off x="457200" y="1200150"/>
            <a:ext cx="8229600" cy="3725700"/>
          </a:xfrm>
          <a:prstGeom prst="rect">
            <a:avLst/>
          </a:prstGeom>
        </p:spPr>
        <p:txBody>
          <a:bodyPr spcFirstLastPara="1" wrap="square" lIns="91425" tIns="91425" rIns="91425" bIns="91425" anchor="t" anchorCtr="0">
            <a:noAutofit/>
          </a:bodyPr>
          <a:lstStyle/>
          <a:p>
            <a:pPr marL="342900" lvl="0" indent="-304800" rtl="0">
              <a:lnSpc>
                <a:spcPct val="90000"/>
              </a:lnSpc>
              <a:spcBef>
                <a:spcPts val="0"/>
              </a:spcBef>
              <a:spcAft>
                <a:spcPts val="0"/>
              </a:spcAft>
              <a:buSzPts val="1800"/>
              <a:buFont typeface="Arial"/>
              <a:buChar char="•"/>
            </a:pPr>
            <a:r>
              <a:rPr lang="en-US" sz="1800"/>
              <a:t>Conceived &amp; executed as a distributed, collaborative, open source effort </a:t>
            </a:r>
            <a:endParaRPr sz="1800"/>
          </a:p>
          <a:p>
            <a:pPr marL="0" lvl="0" indent="0" rtl="0">
              <a:lnSpc>
                <a:spcPct val="90000"/>
              </a:lnSpc>
              <a:spcBef>
                <a:spcPts val="0"/>
              </a:spcBef>
              <a:spcAft>
                <a:spcPts val="0"/>
              </a:spcAft>
              <a:buNone/>
            </a:pPr>
            <a:endParaRPr sz="1800"/>
          </a:p>
          <a:p>
            <a:pPr marL="342900" lvl="0" indent="-304800" rtl="0">
              <a:lnSpc>
                <a:spcPct val="90000"/>
              </a:lnSpc>
              <a:spcBef>
                <a:spcPts val="0"/>
              </a:spcBef>
              <a:spcAft>
                <a:spcPts val="0"/>
              </a:spcAft>
              <a:buSzPts val="1800"/>
              <a:buFont typeface="Arial"/>
              <a:buChar char="•"/>
            </a:pPr>
            <a:r>
              <a:rPr lang="en-US" sz="1800"/>
              <a:t>Initially a joint development project between Stanford, Univ of Virginia, and Univ of Hull</a:t>
            </a:r>
            <a:endParaRPr sz="1800"/>
          </a:p>
          <a:p>
            <a:pPr marL="342900" lvl="0" indent="-304800" rtl="0">
              <a:lnSpc>
                <a:spcPct val="90000"/>
              </a:lnSpc>
              <a:spcBef>
                <a:spcPts val="1800"/>
              </a:spcBef>
              <a:spcAft>
                <a:spcPts val="0"/>
              </a:spcAft>
              <a:buSzPts val="1800"/>
              <a:buFont typeface="Arial"/>
              <a:buChar char="•"/>
            </a:pPr>
            <a:r>
              <a:rPr lang="en-US" sz="1800"/>
              <a:t>Samvera Partners are the backbone of the project</a:t>
            </a:r>
            <a:endParaRPr sz="1800"/>
          </a:p>
          <a:p>
            <a:pPr marL="800100" lvl="1" indent="-330200" rtl="0">
              <a:lnSpc>
                <a:spcPct val="90000"/>
              </a:lnSpc>
              <a:spcBef>
                <a:spcPts val="600"/>
              </a:spcBef>
              <a:spcAft>
                <a:spcPts val="0"/>
              </a:spcAft>
              <a:buSzPts val="1800"/>
              <a:buFont typeface="Arial"/>
              <a:buChar char="•"/>
            </a:pPr>
            <a:r>
              <a:rPr lang="en-US" sz="1800"/>
              <a:t>Coalition of the willing</a:t>
            </a:r>
            <a:endParaRPr sz="1800"/>
          </a:p>
          <a:p>
            <a:pPr marL="800100" lvl="1" indent="-330200" rtl="0">
              <a:lnSpc>
                <a:spcPct val="90000"/>
              </a:lnSpc>
              <a:spcBef>
                <a:spcPts val="0"/>
              </a:spcBef>
              <a:spcAft>
                <a:spcPts val="0"/>
              </a:spcAft>
              <a:buSzPts val="1800"/>
              <a:buFont typeface="Arial"/>
              <a:buChar char="•"/>
            </a:pPr>
            <a:r>
              <a:rPr lang="en-US" sz="1800"/>
              <a:t>No fees or dues</a:t>
            </a:r>
            <a:endParaRPr sz="1800"/>
          </a:p>
          <a:p>
            <a:pPr marL="800100" lvl="1" indent="-330200" rtl="0">
              <a:lnSpc>
                <a:spcPct val="90000"/>
              </a:lnSpc>
              <a:spcBef>
                <a:spcPts val="0"/>
              </a:spcBef>
              <a:spcAft>
                <a:spcPts val="0"/>
              </a:spcAft>
              <a:buSzPts val="1800"/>
              <a:buFont typeface="Arial"/>
              <a:buChar char="•"/>
            </a:pPr>
            <a:r>
              <a:rPr lang="en-US" sz="1800"/>
              <a:t>Apache-style consensus and governance</a:t>
            </a:r>
            <a:endParaRPr sz="1800"/>
          </a:p>
          <a:p>
            <a:pPr marL="342900" lvl="0" indent="-304800" rtl="0">
              <a:lnSpc>
                <a:spcPct val="90000"/>
              </a:lnSpc>
              <a:spcBef>
                <a:spcPts val="1200"/>
              </a:spcBef>
              <a:spcAft>
                <a:spcPts val="0"/>
              </a:spcAft>
              <a:buSzPts val="1800"/>
              <a:buFont typeface="Arial"/>
              <a:buChar char="•"/>
            </a:pPr>
            <a:r>
              <a:rPr lang="en-US" sz="1800"/>
              <a:t>Steering Group provides administration, continuity, and serves as backstop </a:t>
            </a:r>
            <a:endParaRPr sz="1800"/>
          </a:p>
          <a:p>
            <a:pPr marL="800100" lvl="1" indent="-330200" rtl="0">
              <a:lnSpc>
                <a:spcPct val="90000"/>
              </a:lnSpc>
              <a:spcBef>
                <a:spcPts val="1200"/>
              </a:spcBef>
              <a:spcAft>
                <a:spcPts val="0"/>
              </a:spcAft>
              <a:buSzPts val="1800"/>
              <a:buFont typeface="Arial"/>
              <a:buChar char="•"/>
            </a:pPr>
            <a:r>
              <a:rPr lang="en-US" sz="1800"/>
              <a:t>But no central planning, no Project Director, no “one” architect</a:t>
            </a:r>
            <a:endParaRPr sz="180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sp>
        <p:nvSpPr>
          <p:cNvPr id="353" name="Shape 353"/>
          <p:cNvSpPr txBox="1">
            <a:spLocks noGrp="1"/>
          </p:cNvSpPr>
          <p:nvPr>
            <p:ph type="title"/>
          </p:nvPr>
        </p:nvSpPr>
        <p:spPr>
          <a:xfrm>
            <a:off x="457200" y="205978"/>
            <a:ext cx="8229600" cy="857400"/>
          </a:xfrm>
          <a:prstGeom prst="rect">
            <a:avLst/>
          </a:prstGeom>
        </p:spPr>
        <p:txBody>
          <a:bodyPr spcFirstLastPara="1" wrap="square" lIns="91425" tIns="91425" rIns="91425" bIns="91425" anchor="b" anchorCtr="0">
            <a:noAutofit/>
          </a:bodyPr>
          <a:lstStyle/>
          <a:p>
            <a:pPr marL="0" lvl="0" indent="0" rtl="0">
              <a:spcBef>
                <a:spcPts val="0"/>
              </a:spcBef>
              <a:spcAft>
                <a:spcPts val="0"/>
              </a:spcAft>
              <a:buNone/>
            </a:pPr>
            <a:r>
              <a:rPr lang="en-US"/>
              <a:t>Community Structure</a:t>
            </a:r>
            <a:endParaRPr/>
          </a:p>
        </p:txBody>
      </p:sp>
      <p:sp>
        <p:nvSpPr>
          <p:cNvPr id="354" name="Shape 354"/>
          <p:cNvSpPr txBox="1">
            <a:spLocks noGrp="1"/>
          </p:cNvSpPr>
          <p:nvPr>
            <p:ph type="body" idx="1"/>
          </p:nvPr>
        </p:nvSpPr>
        <p:spPr>
          <a:xfrm>
            <a:off x="457200" y="1200150"/>
            <a:ext cx="8229600" cy="3762300"/>
          </a:xfrm>
          <a:prstGeom prst="rect">
            <a:avLst/>
          </a:prstGeom>
        </p:spPr>
        <p:txBody>
          <a:bodyPr spcFirstLastPara="1" wrap="square" lIns="91425" tIns="91425" rIns="91425" bIns="91425" anchor="t" anchorCtr="0">
            <a:noAutofit/>
          </a:bodyPr>
          <a:lstStyle/>
          <a:p>
            <a:pPr marL="514350" lvl="0" indent="-501650" rtl="0">
              <a:spcBef>
                <a:spcPts val="0"/>
              </a:spcBef>
              <a:spcAft>
                <a:spcPts val="0"/>
              </a:spcAft>
              <a:buSzPts val="2800"/>
              <a:buChar char="●"/>
            </a:pPr>
            <a:r>
              <a:rPr lang="en-US" sz="2400" b="1"/>
              <a:t>Steering Group</a:t>
            </a:r>
            <a:r>
              <a:rPr lang="en-US" sz="2800" b="1"/>
              <a:t> </a:t>
            </a:r>
            <a:r>
              <a:rPr lang="en-US" sz="1800"/>
              <a:t>(elected by partners)</a:t>
            </a:r>
            <a:br>
              <a:rPr lang="en-US" sz="2400"/>
            </a:br>
            <a:r>
              <a:rPr lang="en-US" sz="1400"/>
              <a:t>Stewards of the project - individual membership</a:t>
            </a:r>
            <a:endParaRPr sz="1400"/>
          </a:p>
          <a:p>
            <a:pPr marL="514350" lvl="0" indent="-501650" rtl="0">
              <a:spcBef>
                <a:spcPts val="1000"/>
              </a:spcBef>
              <a:spcAft>
                <a:spcPts val="0"/>
              </a:spcAft>
              <a:buSzPts val="2800"/>
              <a:buChar char="●"/>
            </a:pPr>
            <a:r>
              <a:rPr lang="en-US" sz="2400" b="1"/>
              <a:t>Partners </a:t>
            </a:r>
            <a:r>
              <a:rPr lang="en-US" sz="1800"/>
              <a:t>(Institutional)</a:t>
            </a:r>
            <a:br>
              <a:rPr lang="en-US" sz="2400"/>
            </a:br>
            <a:r>
              <a:rPr lang="en-US" sz="1400"/>
              <a:t>Formally committed institutional membership</a:t>
            </a:r>
            <a:endParaRPr sz="1400"/>
          </a:p>
          <a:p>
            <a:pPr marL="514350" lvl="0" indent="-501650" rtl="0">
              <a:spcBef>
                <a:spcPts val="1000"/>
              </a:spcBef>
              <a:spcAft>
                <a:spcPts val="0"/>
              </a:spcAft>
              <a:buSzPts val="2800"/>
              <a:buChar char="●"/>
            </a:pPr>
            <a:r>
              <a:rPr lang="en-US" sz="2400" b="1"/>
              <a:t>Working &amp; Interest Groups</a:t>
            </a:r>
            <a:br>
              <a:rPr lang="en-US" sz="2400"/>
            </a:br>
            <a:r>
              <a:rPr lang="en-US" sz="1400"/>
              <a:t>Topically aligned groups that span organizations &amp; roles</a:t>
            </a:r>
            <a:endParaRPr sz="1400"/>
          </a:p>
          <a:p>
            <a:pPr marL="514350" lvl="0" indent="-501650" rtl="0">
              <a:spcBef>
                <a:spcPts val="1000"/>
              </a:spcBef>
              <a:spcAft>
                <a:spcPts val="0"/>
              </a:spcAft>
              <a:buSzPts val="2800"/>
              <a:buChar char="●"/>
            </a:pPr>
            <a:r>
              <a:rPr lang="en-US" sz="2400" b="1"/>
              <a:t>Committers</a:t>
            </a:r>
            <a:br>
              <a:rPr lang="en-US" sz="2400"/>
            </a:br>
            <a:r>
              <a:rPr lang="en-US" sz="1400"/>
              <a:t>Developer community</a:t>
            </a:r>
            <a:endParaRPr sz="1400" b="1"/>
          </a:p>
          <a:p>
            <a:pPr marL="514350" lvl="0" indent="-476250" rtl="0">
              <a:spcBef>
                <a:spcPts val="1000"/>
              </a:spcBef>
              <a:spcAft>
                <a:spcPts val="0"/>
              </a:spcAft>
              <a:buSzPts val="2400"/>
              <a:buChar char="●"/>
            </a:pPr>
            <a:r>
              <a:rPr lang="en-US" sz="2400" b="1"/>
              <a:t>Community adopters</a:t>
            </a:r>
            <a:endParaRPr sz="240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360" name="Shape 360"/>
          <p:cNvSpPr/>
          <p:nvPr/>
        </p:nvSpPr>
        <p:spPr>
          <a:xfrm>
            <a:off x="674725" y="1218121"/>
            <a:ext cx="7696200" cy="3300900"/>
          </a:xfrm>
          <a:prstGeom prst="rect">
            <a:avLst/>
          </a:prstGeom>
          <a:noFill/>
          <a:ln>
            <a:noFill/>
          </a:ln>
        </p:spPr>
        <p:txBody>
          <a:bodyPr spcFirstLastPara="1" wrap="square" lIns="91425" tIns="45700" rIns="91425" bIns="45700" anchor="t" anchorCtr="0">
            <a:noAutofit/>
          </a:bodyPr>
          <a:lstStyle/>
          <a:p>
            <a:pPr marL="0" lvl="0" indent="0" rtl="0">
              <a:spcBef>
                <a:spcPts val="0"/>
              </a:spcBef>
              <a:spcAft>
                <a:spcPts val="0"/>
              </a:spcAft>
              <a:buNone/>
            </a:pPr>
            <a:endParaRPr sz="1800" i="1">
              <a:solidFill>
                <a:schemeClr val="dk1"/>
              </a:solidFill>
            </a:endParaRPr>
          </a:p>
          <a:p>
            <a:pPr marL="0" lvl="0" indent="0" rtl="0">
              <a:spcBef>
                <a:spcPts val="0"/>
              </a:spcBef>
              <a:spcAft>
                <a:spcPts val="0"/>
              </a:spcAft>
              <a:buNone/>
            </a:pPr>
            <a:r>
              <a:rPr lang="en-US" sz="1800" i="1">
                <a:solidFill>
                  <a:schemeClr val="dk1"/>
                </a:solidFill>
              </a:rPr>
              <a:t>…are individuals, institutions, corporations or other groups that have committed to contributing to the Samvera community; they not only use the Samvera technical framework, but also add to it in at least one of many ways: code, analysis, design, support, funding, or other resources. </a:t>
            </a:r>
            <a:br>
              <a:rPr lang="en-US" sz="1800" i="1">
                <a:solidFill>
                  <a:schemeClr val="dk1"/>
                </a:solidFill>
              </a:rPr>
            </a:br>
            <a:endParaRPr sz="1800" i="1">
              <a:solidFill>
                <a:schemeClr val="dk1"/>
              </a:solidFill>
            </a:endParaRPr>
          </a:p>
          <a:p>
            <a:pPr marL="0" lvl="0" indent="0" rtl="0">
              <a:spcBef>
                <a:spcPts val="0"/>
              </a:spcBef>
              <a:spcAft>
                <a:spcPts val="0"/>
              </a:spcAft>
              <a:buClr>
                <a:schemeClr val="dk1"/>
              </a:buClr>
              <a:buFont typeface="Arial"/>
              <a:buNone/>
            </a:pPr>
            <a:br>
              <a:rPr lang="en-US" sz="1800" i="1">
                <a:solidFill>
                  <a:schemeClr val="dk1"/>
                </a:solidFill>
              </a:rPr>
            </a:br>
            <a:r>
              <a:rPr lang="en-US" sz="1800" i="1">
                <a:solidFill>
                  <a:srgbClr val="800000"/>
                </a:solidFill>
              </a:rPr>
              <a:t>Samvera Partners collectively advance the project and the community for the benefit of all participants.</a:t>
            </a:r>
            <a:endParaRPr sz="1800"/>
          </a:p>
        </p:txBody>
      </p:sp>
      <p:sp>
        <p:nvSpPr>
          <p:cNvPr id="361" name="Shape 361"/>
          <p:cNvSpPr txBox="1">
            <a:spLocks noGrp="1"/>
          </p:cNvSpPr>
          <p:nvPr>
            <p:ph type="title"/>
          </p:nvPr>
        </p:nvSpPr>
        <p:spPr>
          <a:xfrm>
            <a:off x="457200" y="220828"/>
            <a:ext cx="8229600" cy="8574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US"/>
              <a:t>Samvera Partners</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sp>
        <p:nvSpPr>
          <p:cNvPr id="366" name="Shape 366"/>
          <p:cNvSpPr txBox="1">
            <a:spLocks noGrp="1"/>
          </p:cNvSpPr>
          <p:nvPr>
            <p:ph type="title"/>
          </p:nvPr>
        </p:nvSpPr>
        <p:spPr>
          <a:xfrm>
            <a:off x="457200" y="205978"/>
            <a:ext cx="8229600" cy="8574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US"/>
              <a:t>Training &amp; Connecting</a:t>
            </a:r>
            <a:endParaRPr/>
          </a:p>
        </p:txBody>
      </p:sp>
      <p:sp>
        <p:nvSpPr>
          <p:cNvPr id="367" name="Shape 367"/>
          <p:cNvSpPr txBox="1">
            <a:spLocks noGrp="1"/>
          </p:cNvSpPr>
          <p:nvPr>
            <p:ph type="body" idx="1"/>
          </p:nvPr>
        </p:nvSpPr>
        <p:spPr>
          <a:xfrm>
            <a:off x="457200" y="1200150"/>
            <a:ext cx="8229600" cy="3725700"/>
          </a:xfrm>
          <a:prstGeom prst="rect">
            <a:avLst/>
          </a:prstGeom>
        </p:spPr>
        <p:txBody>
          <a:bodyPr spcFirstLastPara="1" wrap="square" lIns="91425" tIns="91425" rIns="91425" bIns="91425" anchor="t" anchorCtr="0">
            <a:noAutofit/>
          </a:bodyPr>
          <a:lstStyle/>
          <a:p>
            <a:pPr marL="342900" lvl="0" indent="-266700" rtl="0">
              <a:lnSpc>
                <a:spcPct val="80000"/>
              </a:lnSpc>
              <a:spcBef>
                <a:spcPts val="0"/>
              </a:spcBef>
              <a:spcAft>
                <a:spcPts val="0"/>
              </a:spcAft>
              <a:buClr>
                <a:srgbClr val="6666FF"/>
              </a:buClr>
              <a:buSzPts val="1800"/>
              <a:buFont typeface="Arial"/>
              <a:buChar char="•"/>
            </a:pPr>
            <a:r>
              <a:rPr lang="en-US" sz="1800">
                <a:solidFill>
                  <a:srgbClr val="6666FF"/>
                </a:solidFill>
              </a:rPr>
              <a:t>Good</a:t>
            </a:r>
            <a:r>
              <a:rPr lang="en-US" sz="1800"/>
              <a:t>: read the documentation and learn-by-doing</a:t>
            </a:r>
            <a:endParaRPr sz="1800"/>
          </a:p>
          <a:p>
            <a:pPr marL="342900" lvl="0" indent="-266700" rtl="0">
              <a:lnSpc>
                <a:spcPct val="80000"/>
              </a:lnSpc>
              <a:spcBef>
                <a:spcPts val="1800"/>
              </a:spcBef>
              <a:spcAft>
                <a:spcPts val="0"/>
              </a:spcAft>
              <a:buClr>
                <a:srgbClr val="800040"/>
              </a:buClr>
              <a:buSzPts val="1800"/>
              <a:buFont typeface="Arial"/>
              <a:buChar char="•"/>
            </a:pPr>
            <a:r>
              <a:rPr lang="en-US" sz="1800">
                <a:solidFill>
                  <a:srgbClr val="800040"/>
                </a:solidFill>
              </a:rPr>
              <a:t>Better</a:t>
            </a:r>
            <a:r>
              <a:rPr lang="en-US" sz="1800"/>
              <a:t>: connect through social channels</a:t>
            </a:r>
            <a:endParaRPr sz="1800"/>
          </a:p>
          <a:p>
            <a:pPr marL="742950" lvl="1" indent="-247650" rtl="0">
              <a:lnSpc>
                <a:spcPct val="80000"/>
              </a:lnSpc>
              <a:spcBef>
                <a:spcPts val="600"/>
              </a:spcBef>
              <a:spcAft>
                <a:spcPts val="0"/>
              </a:spcAft>
              <a:buSzPts val="1800"/>
              <a:buFont typeface="Arial"/>
              <a:buChar char="–"/>
            </a:pPr>
            <a:r>
              <a:rPr lang="en-US" sz="1800"/>
              <a:t>Email lists, IRC, weekly phone calls</a:t>
            </a:r>
            <a:endParaRPr sz="1800"/>
          </a:p>
          <a:p>
            <a:pPr marL="742950" lvl="1" indent="-247650" rtl="0">
              <a:lnSpc>
                <a:spcPct val="80000"/>
              </a:lnSpc>
              <a:spcBef>
                <a:spcPts val="600"/>
              </a:spcBef>
              <a:spcAft>
                <a:spcPts val="0"/>
              </a:spcAft>
              <a:buSzPts val="1800"/>
              <a:buFont typeface="Arial"/>
              <a:buChar char="–"/>
            </a:pPr>
            <a:r>
              <a:rPr lang="en-US" sz="1800"/>
              <a:t>Github interactions</a:t>
            </a:r>
            <a:endParaRPr sz="1800"/>
          </a:p>
          <a:p>
            <a:pPr marL="342900" lvl="0" indent="-266700" rtl="0">
              <a:lnSpc>
                <a:spcPct val="80000"/>
              </a:lnSpc>
              <a:spcBef>
                <a:spcPts val="1800"/>
              </a:spcBef>
              <a:spcAft>
                <a:spcPts val="0"/>
              </a:spcAft>
              <a:buClr>
                <a:srgbClr val="008000"/>
              </a:buClr>
              <a:buSzPts val="1800"/>
              <a:buFont typeface="Arial"/>
              <a:buChar char="•"/>
            </a:pPr>
            <a:r>
              <a:rPr lang="en-US" sz="1800">
                <a:solidFill>
                  <a:srgbClr val="008000"/>
                </a:solidFill>
              </a:rPr>
              <a:t>Best</a:t>
            </a:r>
            <a:r>
              <a:rPr lang="en-US" sz="1800"/>
              <a:t>: meet in person. Face time fuels collaboration!</a:t>
            </a:r>
            <a:endParaRPr sz="1800"/>
          </a:p>
          <a:p>
            <a:pPr marL="742950" lvl="1" indent="-247650" rtl="0">
              <a:lnSpc>
                <a:spcPct val="80000"/>
              </a:lnSpc>
              <a:spcBef>
                <a:spcPts val="600"/>
              </a:spcBef>
              <a:spcAft>
                <a:spcPts val="0"/>
              </a:spcAft>
              <a:buSzPts val="1800"/>
              <a:buFont typeface="Arial"/>
              <a:buChar char="–"/>
            </a:pPr>
            <a:r>
              <a:rPr lang="en-US" sz="1800"/>
              <a:t>Samvera Connect: annual, worldwide, community meeting</a:t>
            </a:r>
            <a:endParaRPr sz="1800"/>
          </a:p>
          <a:p>
            <a:pPr marL="742950" lvl="1" indent="-247650" rtl="0">
              <a:lnSpc>
                <a:spcPct val="80000"/>
              </a:lnSpc>
              <a:spcBef>
                <a:spcPts val="600"/>
              </a:spcBef>
              <a:spcAft>
                <a:spcPts val="0"/>
              </a:spcAft>
              <a:buSzPts val="1800"/>
              <a:buFont typeface="Arial"/>
              <a:buChar char="–"/>
            </a:pPr>
            <a:r>
              <a:rPr lang="en-US" sz="1800"/>
              <a:t>Samvera (Partner) meetings: 3-6 ad hoc, topic-based meetings per year (usually) </a:t>
            </a:r>
            <a:endParaRPr sz="1800"/>
          </a:p>
          <a:p>
            <a:pPr marL="742950" lvl="1" indent="-247650" rtl="0">
              <a:lnSpc>
                <a:spcPct val="80000"/>
              </a:lnSpc>
              <a:spcBef>
                <a:spcPts val="600"/>
              </a:spcBef>
              <a:spcAft>
                <a:spcPts val="0"/>
              </a:spcAft>
              <a:buSzPts val="1800"/>
              <a:buFont typeface="Arial"/>
              <a:buChar char="–"/>
            </a:pPr>
            <a:r>
              <a:rPr lang="en-US" sz="1800"/>
              <a:t>Regional Groups: convening ad hoc</a:t>
            </a:r>
            <a:endParaRPr sz="1800"/>
          </a:p>
          <a:p>
            <a:pPr marL="0" lvl="0" indent="0">
              <a:spcBef>
                <a:spcPts val="0"/>
              </a:spcBef>
              <a:spcAft>
                <a:spcPts val="0"/>
              </a:spcAft>
              <a:buNone/>
            </a:pP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sp>
        <p:nvSpPr>
          <p:cNvPr id="372" name="Shape 372"/>
          <p:cNvSpPr txBox="1">
            <a:spLocks noGrp="1"/>
          </p:cNvSpPr>
          <p:nvPr>
            <p:ph type="title"/>
          </p:nvPr>
        </p:nvSpPr>
        <p:spPr>
          <a:xfrm>
            <a:off x="457200" y="205978"/>
            <a:ext cx="8229600" cy="8574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US"/>
              <a:t>Get Involved: </a:t>
            </a:r>
            <a:r>
              <a:rPr lang="en-US" sz="2400"/>
              <a:t>Many Hands Make Light Work</a:t>
            </a:r>
            <a:endParaRPr sz="2400"/>
          </a:p>
        </p:txBody>
      </p:sp>
      <p:sp>
        <p:nvSpPr>
          <p:cNvPr id="373" name="Shape 373"/>
          <p:cNvSpPr txBox="1">
            <a:spLocks noGrp="1"/>
          </p:cNvSpPr>
          <p:nvPr>
            <p:ph type="body" idx="1"/>
          </p:nvPr>
        </p:nvSpPr>
        <p:spPr>
          <a:xfrm>
            <a:off x="457200" y="1200150"/>
            <a:ext cx="8229600" cy="3725700"/>
          </a:xfrm>
          <a:prstGeom prst="rect">
            <a:avLst/>
          </a:prstGeom>
        </p:spPr>
        <p:txBody>
          <a:bodyPr spcFirstLastPara="1" wrap="square" lIns="91425" tIns="91425" rIns="91425" bIns="91425" anchor="t" anchorCtr="0">
            <a:noAutofit/>
          </a:bodyPr>
          <a:lstStyle/>
          <a:p>
            <a:pPr marL="457200" lvl="0" indent="-431800" rtl="0">
              <a:spcBef>
                <a:spcPts val="0"/>
              </a:spcBef>
              <a:spcAft>
                <a:spcPts val="0"/>
              </a:spcAft>
              <a:buSzPts val="2400"/>
              <a:buChar char="•"/>
            </a:pPr>
            <a:r>
              <a:rPr lang="en-US" sz="2400"/>
              <a:t>Getting involved with Samvera can be at different levels:</a:t>
            </a:r>
            <a:endParaRPr sz="2400"/>
          </a:p>
          <a:p>
            <a:pPr marL="914400" lvl="1" indent="-457200" rtl="0">
              <a:spcBef>
                <a:spcPts val="0"/>
              </a:spcBef>
              <a:spcAft>
                <a:spcPts val="0"/>
              </a:spcAft>
              <a:buSzPts val="2400"/>
              <a:buChar char="•"/>
            </a:pPr>
            <a:r>
              <a:rPr lang="en-US"/>
              <a:t>Adopter</a:t>
            </a:r>
            <a:endParaRPr/>
          </a:p>
          <a:p>
            <a:pPr marL="914400" lvl="1" indent="-457200" rtl="0">
              <a:spcBef>
                <a:spcPts val="0"/>
              </a:spcBef>
              <a:spcAft>
                <a:spcPts val="0"/>
              </a:spcAft>
              <a:buSzPts val="2400"/>
              <a:buChar char="•"/>
            </a:pPr>
            <a:r>
              <a:rPr lang="en-US"/>
              <a:t>Developer</a:t>
            </a:r>
            <a:endParaRPr/>
          </a:p>
          <a:p>
            <a:pPr marL="914400" lvl="1" indent="-457200" rtl="0">
              <a:spcBef>
                <a:spcPts val="0"/>
              </a:spcBef>
              <a:spcAft>
                <a:spcPts val="0"/>
              </a:spcAft>
              <a:buSzPts val="2400"/>
              <a:buChar char="•"/>
            </a:pPr>
            <a:r>
              <a:rPr lang="en-US"/>
              <a:t>Partner</a:t>
            </a:r>
            <a:endParaRPr/>
          </a:p>
          <a:p>
            <a:pPr marL="457200" lvl="0" indent="-431800" rtl="0">
              <a:spcBef>
                <a:spcPts val="0"/>
              </a:spcBef>
              <a:spcAft>
                <a:spcPts val="0"/>
              </a:spcAft>
              <a:buSzPts val="2400"/>
              <a:buChar char="•"/>
            </a:pPr>
            <a:r>
              <a:rPr lang="en-US" sz="2400"/>
              <a:t> Need to ask:</a:t>
            </a:r>
            <a:endParaRPr sz="2400"/>
          </a:p>
          <a:p>
            <a:pPr marL="914400" lvl="1" indent="-457200" rtl="0">
              <a:spcBef>
                <a:spcPts val="0"/>
              </a:spcBef>
              <a:spcAft>
                <a:spcPts val="0"/>
              </a:spcAft>
              <a:buSzPts val="2400"/>
              <a:buChar char="•"/>
            </a:pPr>
            <a:r>
              <a:rPr lang="en-US"/>
              <a:t>What involvement is required to enable you to meet your needs?</a:t>
            </a:r>
            <a:endParaRPr/>
          </a:p>
          <a:p>
            <a:pPr marL="457200" lvl="0" indent="-431800" rtl="0">
              <a:spcBef>
                <a:spcPts val="0"/>
              </a:spcBef>
              <a:spcAft>
                <a:spcPts val="0"/>
              </a:spcAft>
              <a:buSzPts val="2400"/>
              <a:buChar char="•"/>
            </a:pPr>
            <a:r>
              <a:rPr lang="en-US" sz="2400"/>
              <a:t>But also,</a:t>
            </a:r>
            <a:endParaRPr sz="2400"/>
          </a:p>
          <a:p>
            <a:pPr marL="914400" lvl="1" indent="-457200" rtl="0">
              <a:spcBef>
                <a:spcPts val="0"/>
              </a:spcBef>
              <a:spcAft>
                <a:spcPts val="0"/>
              </a:spcAft>
              <a:buSzPts val="2400"/>
              <a:buChar char="•"/>
            </a:pPr>
            <a:r>
              <a:rPr lang="en-US"/>
              <a:t>If we contribute back, what more do we gain?</a:t>
            </a:r>
            <a:endParaRPr/>
          </a:p>
          <a:p>
            <a:pPr marL="0" lvl="0" indent="0">
              <a:spcBef>
                <a:spcPts val="0"/>
              </a:spcBef>
              <a:spcAft>
                <a:spcPts val="0"/>
              </a:spcAft>
              <a:buNone/>
            </a:pP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
        <p:nvSpPr>
          <p:cNvPr id="378" name="Shape 378"/>
          <p:cNvSpPr txBox="1">
            <a:spLocks noGrp="1"/>
          </p:cNvSpPr>
          <p:nvPr>
            <p:ph type="title"/>
          </p:nvPr>
        </p:nvSpPr>
        <p:spPr>
          <a:xfrm>
            <a:off x="457200" y="205978"/>
            <a:ext cx="8229600" cy="8574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US"/>
              <a:t>Stay Connected</a:t>
            </a:r>
            <a:endParaRPr/>
          </a:p>
        </p:txBody>
      </p:sp>
      <p:sp>
        <p:nvSpPr>
          <p:cNvPr id="379" name="Shape 379"/>
          <p:cNvSpPr txBox="1">
            <a:spLocks noGrp="1"/>
          </p:cNvSpPr>
          <p:nvPr>
            <p:ph type="body" idx="1"/>
          </p:nvPr>
        </p:nvSpPr>
        <p:spPr>
          <a:xfrm>
            <a:off x="457200" y="1200150"/>
            <a:ext cx="8229600" cy="3725700"/>
          </a:xfrm>
          <a:prstGeom prst="rect">
            <a:avLst/>
          </a:prstGeom>
        </p:spPr>
        <p:txBody>
          <a:bodyPr spcFirstLastPara="1" wrap="square" lIns="91425" tIns="91425" rIns="91425" bIns="91425" anchor="t" anchorCtr="0">
            <a:noAutofit/>
          </a:bodyPr>
          <a:lstStyle/>
          <a:p>
            <a:pPr marL="342900" lvl="0" indent="-304800" rtl="0">
              <a:spcBef>
                <a:spcPts val="0"/>
              </a:spcBef>
              <a:spcAft>
                <a:spcPts val="0"/>
              </a:spcAft>
              <a:buSzPts val="1800"/>
              <a:buFont typeface="Arial"/>
              <a:buChar char="•"/>
            </a:pPr>
            <a:r>
              <a:rPr lang="en-US" sz="1800"/>
              <a:t>Website (</a:t>
            </a:r>
            <a:r>
              <a:rPr lang="en-US" sz="1800" u="sng">
                <a:solidFill>
                  <a:schemeClr val="hlink"/>
                </a:solidFill>
                <a:hlinkClick r:id="rId3"/>
              </a:rPr>
              <a:t>http://samvera.org</a:t>
            </a:r>
            <a:r>
              <a:rPr lang="en-US" sz="1800"/>
              <a:t>)</a:t>
            </a:r>
            <a:endParaRPr sz="1800"/>
          </a:p>
          <a:p>
            <a:pPr marL="342900" lvl="0" indent="-304800" rtl="0">
              <a:spcBef>
                <a:spcPts val="480"/>
              </a:spcBef>
              <a:spcAft>
                <a:spcPts val="0"/>
              </a:spcAft>
              <a:buSzPts val="1800"/>
              <a:buFont typeface="Arial"/>
              <a:buChar char="•"/>
            </a:pPr>
            <a:r>
              <a:rPr lang="en-US" sz="1800"/>
              <a:t>Wiki page (</a:t>
            </a:r>
            <a:r>
              <a:rPr lang="en-US" sz="1800" u="sng">
                <a:solidFill>
                  <a:schemeClr val="hlink"/>
                </a:solidFill>
                <a:hlinkClick r:id="rId4"/>
              </a:rPr>
              <a:t>https://wiki.duraspace.org/display/samvera/</a:t>
            </a:r>
            <a:r>
              <a:rPr lang="en-US" sz="1800"/>
              <a:t>)</a:t>
            </a:r>
            <a:endParaRPr sz="1800"/>
          </a:p>
          <a:p>
            <a:pPr marL="742950" lvl="1" indent="-273050" rtl="0">
              <a:lnSpc>
                <a:spcPct val="90000"/>
              </a:lnSpc>
              <a:spcBef>
                <a:spcPts val="400"/>
              </a:spcBef>
              <a:spcAft>
                <a:spcPts val="0"/>
              </a:spcAft>
              <a:buSzPts val="1800"/>
              <a:buFont typeface="Arial"/>
              <a:buChar char="–"/>
            </a:pPr>
            <a:r>
              <a:rPr lang="en-US" sz="1800"/>
              <a:t>Partner meeting agendas &amp; notes</a:t>
            </a:r>
            <a:endParaRPr sz="1800"/>
          </a:p>
          <a:p>
            <a:pPr marL="742950" lvl="1" indent="-273050" rtl="0">
              <a:lnSpc>
                <a:spcPct val="90000"/>
              </a:lnSpc>
              <a:spcBef>
                <a:spcPts val="400"/>
              </a:spcBef>
              <a:spcAft>
                <a:spcPts val="0"/>
              </a:spcAft>
              <a:buSzPts val="1800"/>
              <a:buFont typeface="Arial"/>
              <a:buChar char="–"/>
            </a:pPr>
            <a:r>
              <a:rPr lang="en-US" sz="1800"/>
              <a:t>Events &amp; Details</a:t>
            </a:r>
            <a:endParaRPr sz="1800"/>
          </a:p>
          <a:p>
            <a:pPr marL="342900" lvl="0" indent="-304800" rtl="0">
              <a:spcBef>
                <a:spcPts val="480"/>
              </a:spcBef>
              <a:spcAft>
                <a:spcPts val="0"/>
              </a:spcAft>
              <a:buSzPts val="1800"/>
              <a:buFont typeface="Arial"/>
              <a:buChar char="•"/>
            </a:pPr>
            <a:r>
              <a:rPr lang="en-US" sz="1800"/>
              <a:t>Monthly Partner calls</a:t>
            </a:r>
            <a:endParaRPr sz="1800"/>
          </a:p>
          <a:p>
            <a:pPr marL="342900" lvl="0" indent="-304800" rtl="0">
              <a:spcBef>
                <a:spcPts val="480"/>
              </a:spcBef>
              <a:spcAft>
                <a:spcPts val="0"/>
              </a:spcAft>
              <a:buSzPts val="1800"/>
              <a:buFont typeface="Arial"/>
              <a:buChar char="•"/>
            </a:pPr>
            <a:r>
              <a:rPr lang="en-US" sz="1800"/>
              <a:t>Partner listserv</a:t>
            </a:r>
            <a:endParaRPr sz="1800"/>
          </a:p>
          <a:p>
            <a:pPr marL="342900" lvl="0" indent="-304800" rtl="0">
              <a:spcBef>
                <a:spcPts val="480"/>
              </a:spcBef>
              <a:spcAft>
                <a:spcPts val="0"/>
              </a:spcAft>
              <a:buSzPts val="1800"/>
              <a:buFont typeface="Arial"/>
              <a:buChar char="•"/>
            </a:pPr>
            <a:r>
              <a:rPr lang="en-US" sz="1800"/>
              <a:t>Samvera Partner meetings &amp; Samvera Connect</a:t>
            </a:r>
            <a:endParaRPr sz="1800"/>
          </a:p>
          <a:p>
            <a:pPr marL="342900" lvl="0" indent="-304800" rtl="0">
              <a:spcBef>
                <a:spcPts val="480"/>
              </a:spcBef>
              <a:spcAft>
                <a:spcPts val="0"/>
              </a:spcAft>
              <a:buSzPts val="1800"/>
              <a:buFont typeface="Arial"/>
              <a:buChar char="•"/>
            </a:pPr>
            <a:r>
              <a:rPr lang="en-US" sz="1800"/>
              <a:t>Identify a Samvera Partner doing similar work and get in touch</a:t>
            </a:r>
            <a:endParaRPr sz="1800"/>
          </a:p>
          <a:p>
            <a:pPr marL="342900" lvl="0" indent="-304800" rtl="0">
              <a:spcBef>
                <a:spcPts val="480"/>
              </a:spcBef>
              <a:spcAft>
                <a:spcPts val="0"/>
              </a:spcAft>
              <a:buSzPts val="1800"/>
              <a:buFont typeface="Arial"/>
              <a:buChar char="•"/>
            </a:pPr>
            <a:r>
              <a:rPr lang="en-US" sz="1800"/>
              <a:t>Identify need for vendor input and make contact to discuss options</a:t>
            </a:r>
            <a:endParaRPr sz="1800"/>
          </a:p>
          <a:p>
            <a:pPr marL="342900" lvl="0" indent="-304800" rtl="0">
              <a:spcBef>
                <a:spcPts val="480"/>
              </a:spcBef>
              <a:spcAft>
                <a:spcPts val="0"/>
              </a:spcAft>
              <a:buSzPts val="1800"/>
              <a:buFont typeface="Arial"/>
              <a:buChar char="•"/>
            </a:pPr>
            <a:r>
              <a:rPr lang="en-US" sz="1800"/>
              <a:t>Come to events (like this one!)</a:t>
            </a:r>
            <a:endParaRPr sz="180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sp>
        <p:nvSpPr>
          <p:cNvPr id="384" name="Shape 384"/>
          <p:cNvSpPr txBox="1">
            <a:spLocks noGrp="1"/>
          </p:cNvSpPr>
          <p:nvPr>
            <p:ph type="title"/>
          </p:nvPr>
        </p:nvSpPr>
        <p:spPr>
          <a:xfrm>
            <a:off x="457200" y="205978"/>
            <a:ext cx="8229600" cy="8574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US"/>
              <a:t>Code Licensing</a:t>
            </a:r>
            <a:endParaRPr/>
          </a:p>
        </p:txBody>
      </p:sp>
      <p:sp>
        <p:nvSpPr>
          <p:cNvPr id="385" name="Shape 385"/>
          <p:cNvSpPr txBox="1">
            <a:spLocks noGrp="1"/>
          </p:cNvSpPr>
          <p:nvPr>
            <p:ph type="body" idx="1"/>
          </p:nvPr>
        </p:nvSpPr>
        <p:spPr>
          <a:xfrm>
            <a:off x="457200" y="1200150"/>
            <a:ext cx="4132200" cy="3943500"/>
          </a:xfrm>
          <a:prstGeom prst="rect">
            <a:avLst/>
          </a:prstGeom>
        </p:spPr>
        <p:txBody>
          <a:bodyPr spcFirstLastPara="1" wrap="square" lIns="91425" tIns="91425" rIns="91425" bIns="91425" anchor="t" anchorCtr="0">
            <a:noAutofit/>
          </a:bodyPr>
          <a:lstStyle/>
          <a:p>
            <a:pPr marL="342900" lvl="0" indent="-279400" rtl="0">
              <a:lnSpc>
                <a:spcPct val="85000"/>
              </a:lnSpc>
              <a:spcBef>
                <a:spcPts val="0"/>
              </a:spcBef>
              <a:spcAft>
                <a:spcPts val="0"/>
              </a:spcAft>
              <a:buSzPts val="1800"/>
              <a:buChar char="•"/>
            </a:pPr>
            <a:r>
              <a:rPr lang="en-US" sz="1800"/>
              <a:t>All Samvera code is available under Apache License, Version 2.0 </a:t>
            </a:r>
            <a:endParaRPr sz="1800"/>
          </a:p>
          <a:p>
            <a:pPr marL="342900" lvl="0" indent="-279400" rtl="0">
              <a:lnSpc>
                <a:spcPct val="85000"/>
              </a:lnSpc>
              <a:spcBef>
                <a:spcPts val="1400"/>
              </a:spcBef>
              <a:spcAft>
                <a:spcPts val="0"/>
              </a:spcAft>
              <a:buSzPts val="1800"/>
              <a:buChar char="•"/>
            </a:pPr>
            <a:r>
              <a:rPr lang="en-US" sz="1800"/>
              <a:t>All code commitments are being managed through Contributor License Agreements</a:t>
            </a:r>
            <a:endParaRPr sz="1800"/>
          </a:p>
          <a:p>
            <a:pPr marL="800100" lvl="1" indent="-304800" rtl="0">
              <a:lnSpc>
                <a:spcPct val="85000"/>
              </a:lnSpc>
              <a:spcBef>
                <a:spcPts val="1400"/>
              </a:spcBef>
              <a:spcAft>
                <a:spcPts val="0"/>
              </a:spcAft>
              <a:buSzPts val="1800"/>
              <a:buChar char="•"/>
            </a:pPr>
            <a:r>
              <a:rPr lang="en-US" sz="1800"/>
              <a:t>Individual – each developer is clear about what they are contributing</a:t>
            </a:r>
            <a:endParaRPr sz="1800"/>
          </a:p>
          <a:p>
            <a:pPr marL="800100" lvl="1" indent="-304800" rtl="0">
              <a:lnSpc>
                <a:spcPct val="85000"/>
              </a:lnSpc>
              <a:spcBef>
                <a:spcPts val="1400"/>
              </a:spcBef>
              <a:spcAft>
                <a:spcPts val="0"/>
              </a:spcAft>
              <a:buSzPts val="1800"/>
              <a:buChar char="•"/>
            </a:pPr>
            <a:r>
              <a:rPr lang="en-US" sz="1800"/>
              <a:t>Corporate – each institution is clear about what it is contributing</a:t>
            </a:r>
            <a:endParaRPr sz="1800"/>
          </a:p>
        </p:txBody>
      </p:sp>
      <p:sp>
        <p:nvSpPr>
          <p:cNvPr id="386" name="Shape 386"/>
          <p:cNvSpPr txBox="1">
            <a:spLocks noGrp="1"/>
          </p:cNvSpPr>
          <p:nvPr>
            <p:ph type="body" idx="2"/>
          </p:nvPr>
        </p:nvSpPr>
        <p:spPr>
          <a:xfrm>
            <a:off x="4692273" y="1200150"/>
            <a:ext cx="3994500" cy="3725700"/>
          </a:xfrm>
          <a:prstGeom prst="rect">
            <a:avLst/>
          </a:prstGeom>
        </p:spPr>
        <p:txBody>
          <a:bodyPr spcFirstLastPara="1" wrap="square" lIns="91425" tIns="91425" rIns="91425" bIns="91425" anchor="t" anchorCtr="0">
            <a:noAutofit/>
          </a:bodyPr>
          <a:lstStyle/>
          <a:p>
            <a:pPr marL="342900" lvl="0" indent="-342900" rtl="0">
              <a:lnSpc>
                <a:spcPct val="85000"/>
              </a:lnSpc>
              <a:spcBef>
                <a:spcPts val="1400"/>
              </a:spcBef>
              <a:spcAft>
                <a:spcPts val="0"/>
              </a:spcAft>
              <a:buSzPts val="2800"/>
              <a:buChar char="•"/>
            </a:pPr>
            <a:r>
              <a:rPr lang="en-US" sz="2800"/>
              <a:t>Code contributors maintain ownership of their IP</a:t>
            </a:r>
            <a:endParaRPr sz="1400"/>
          </a:p>
          <a:p>
            <a:pPr marL="800100" lvl="1" indent="-342900" rtl="0">
              <a:lnSpc>
                <a:spcPct val="85000"/>
              </a:lnSpc>
              <a:spcBef>
                <a:spcPts val="1400"/>
              </a:spcBef>
              <a:spcAft>
                <a:spcPts val="0"/>
              </a:spcAft>
              <a:buSzPts val="2400"/>
              <a:buChar char="•"/>
            </a:pPr>
            <a:r>
              <a:rPr lang="en-US"/>
              <a:t>…and grant a non-exclusive license to the project and its users</a:t>
            </a:r>
            <a:endParaRPr sz="1400"/>
          </a:p>
          <a:p>
            <a:pPr marL="0" lvl="0" indent="0">
              <a:spcBef>
                <a:spcPts val="0"/>
              </a:spcBef>
              <a:spcAft>
                <a:spcPts val="0"/>
              </a:spcAft>
              <a:buNone/>
            </a:pP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91" name="Shape 391"/>
          <p:cNvSpPr txBox="1">
            <a:spLocks noGrp="1"/>
          </p:cNvSpPr>
          <p:nvPr>
            <p:ph type="title"/>
          </p:nvPr>
        </p:nvSpPr>
        <p:spPr>
          <a:xfrm>
            <a:off x="457200" y="205978"/>
            <a:ext cx="8229600" cy="8574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US"/>
              <a:t>Interest &amp; Working Groups</a:t>
            </a:r>
            <a:endParaRPr/>
          </a:p>
        </p:txBody>
      </p:sp>
      <p:sp>
        <p:nvSpPr>
          <p:cNvPr id="392" name="Shape 392"/>
          <p:cNvSpPr txBox="1">
            <a:spLocks noGrp="1"/>
          </p:cNvSpPr>
          <p:nvPr>
            <p:ph type="body" idx="1"/>
          </p:nvPr>
        </p:nvSpPr>
        <p:spPr>
          <a:xfrm>
            <a:off x="457200" y="1200150"/>
            <a:ext cx="3994500" cy="3725700"/>
          </a:xfrm>
          <a:prstGeom prst="rect">
            <a:avLst/>
          </a:prstGeom>
        </p:spPr>
        <p:txBody>
          <a:bodyPr spcFirstLastPara="1" wrap="square" lIns="91425" tIns="91425" rIns="91425" bIns="91425" anchor="t" anchorCtr="0">
            <a:noAutofit/>
          </a:bodyPr>
          <a:lstStyle/>
          <a:p>
            <a:pPr marL="285750" lvl="0" indent="-196850" rtl="0">
              <a:lnSpc>
                <a:spcPct val="115000"/>
              </a:lnSpc>
              <a:spcBef>
                <a:spcPts val="800"/>
              </a:spcBef>
              <a:spcAft>
                <a:spcPts val="0"/>
              </a:spcAft>
              <a:buClr>
                <a:srgbClr val="333333"/>
              </a:buClr>
              <a:buSzPts val="1200"/>
              <a:buChar char="•"/>
            </a:pPr>
            <a:r>
              <a:rPr lang="en-US" sz="1200">
                <a:solidFill>
                  <a:srgbClr val="3B73AF"/>
                </a:solidFill>
                <a:uFill>
                  <a:noFill/>
                </a:uFill>
                <a:hlinkClick r:id="rId3"/>
              </a:rPr>
              <a:t>Collection Extensions Working Groups</a:t>
            </a:r>
            <a:endParaRPr sz="1200">
              <a:solidFill>
                <a:srgbClr val="3B73AF"/>
              </a:solidFill>
              <a:uFill>
                <a:noFill/>
              </a:uFill>
              <a:hlinkClick r:id="rId3"/>
            </a:endParaRPr>
          </a:p>
          <a:p>
            <a:pPr marL="285750" lvl="0" indent="-196850" rtl="0">
              <a:lnSpc>
                <a:spcPct val="115000"/>
              </a:lnSpc>
              <a:spcBef>
                <a:spcPts val="0"/>
              </a:spcBef>
              <a:spcAft>
                <a:spcPts val="0"/>
              </a:spcAft>
              <a:buClr>
                <a:srgbClr val="333333"/>
              </a:buClr>
              <a:buSzPts val="1200"/>
              <a:buChar char="•"/>
            </a:pPr>
            <a:r>
              <a:rPr lang="en-US" sz="1200">
                <a:solidFill>
                  <a:srgbClr val="3B73AF"/>
                </a:solidFill>
                <a:uFill>
                  <a:noFill/>
                </a:uFill>
                <a:hlinkClick r:id="rId4"/>
              </a:rPr>
              <a:t>Component Maintenance Working Group (Phase 1)</a:t>
            </a:r>
            <a:endParaRPr sz="1200">
              <a:solidFill>
                <a:srgbClr val="3B73AF"/>
              </a:solidFill>
              <a:uFill>
                <a:noFill/>
              </a:uFill>
              <a:hlinkClick r:id="rId4"/>
            </a:endParaRPr>
          </a:p>
          <a:p>
            <a:pPr marL="285750" lvl="0" indent="-196850" rtl="0">
              <a:lnSpc>
                <a:spcPct val="115000"/>
              </a:lnSpc>
              <a:spcBef>
                <a:spcPts val="0"/>
              </a:spcBef>
              <a:spcAft>
                <a:spcPts val="0"/>
              </a:spcAft>
              <a:buClr>
                <a:srgbClr val="333333"/>
              </a:buClr>
              <a:buSzPts val="1200"/>
              <a:buChar char="•"/>
            </a:pPr>
            <a:r>
              <a:rPr lang="en-US" sz="1200">
                <a:solidFill>
                  <a:srgbClr val="3B73AF"/>
                </a:solidFill>
                <a:uFill>
                  <a:noFill/>
                </a:uFill>
                <a:hlinkClick r:id="rId5"/>
              </a:rPr>
              <a:t>DSpace/Samvera Interest Group</a:t>
            </a:r>
            <a:endParaRPr sz="1200">
              <a:solidFill>
                <a:srgbClr val="3B73AF"/>
              </a:solidFill>
              <a:uFill>
                <a:noFill/>
              </a:uFill>
              <a:hlinkClick r:id="rId5"/>
            </a:endParaRPr>
          </a:p>
          <a:p>
            <a:pPr marL="285750" lvl="0" indent="-196850" rtl="0">
              <a:lnSpc>
                <a:spcPct val="115000"/>
              </a:lnSpc>
              <a:spcBef>
                <a:spcPts val="0"/>
              </a:spcBef>
              <a:spcAft>
                <a:spcPts val="0"/>
              </a:spcAft>
              <a:buClr>
                <a:srgbClr val="333333"/>
              </a:buClr>
              <a:buSzPts val="1200"/>
              <a:buChar char="•"/>
            </a:pPr>
            <a:r>
              <a:rPr lang="en-US" sz="1200">
                <a:solidFill>
                  <a:srgbClr val="3B73AF"/>
                </a:solidFill>
                <a:uFill>
                  <a:noFill/>
                </a:uFill>
                <a:hlinkClick r:id="rId6"/>
              </a:rPr>
              <a:t>Hyrax Analytics Working Group</a:t>
            </a:r>
            <a:endParaRPr sz="1200">
              <a:solidFill>
                <a:srgbClr val="3B73AF"/>
              </a:solidFill>
              <a:uFill>
                <a:noFill/>
              </a:uFill>
              <a:hlinkClick r:id="rId6"/>
            </a:endParaRPr>
          </a:p>
          <a:p>
            <a:pPr marL="285750" lvl="0" indent="-196850" rtl="0">
              <a:lnSpc>
                <a:spcPct val="115000"/>
              </a:lnSpc>
              <a:spcBef>
                <a:spcPts val="0"/>
              </a:spcBef>
              <a:spcAft>
                <a:spcPts val="0"/>
              </a:spcAft>
              <a:buClr>
                <a:srgbClr val="333333"/>
              </a:buClr>
              <a:buSzPts val="1200"/>
              <a:buChar char="•"/>
            </a:pPr>
            <a:r>
              <a:rPr lang="en-US" sz="1200">
                <a:solidFill>
                  <a:srgbClr val="3B73AF"/>
                </a:solidFill>
                <a:uFill>
                  <a:noFill/>
                </a:uFill>
                <a:hlinkClick r:id="rId7"/>
              </a:rPr>
              <a:t>Repository Management Interest Group</a:t>
            </a:r>
            <a:endParaRPr sz="1200">
              <a:solidFill>
                <a:srgbClr val="3B73AF"/>
              </a:solidFill>
              <a:uFill>
                <a:noFill/>
              </a:uFill>
              <a:hlinkClick r:id="rId7"/>
            </a:endParaRPr>
          </a:p>
          <a:p>
            <a:pPr marL="285750" lvl="0" indent="-196850" rtl="0">
              <a:lnSpc>
                <a:spcPct val="115000"/>
              </a:lnSpc>
              <a:spcBef>
                <a:spcPts val="0"/>
              </a:spcBef>
              <a:spcAft>
                <a:spcPts val="0"/>
              </a:spcAft>
              <a:buClr>
                <a:srgbClr val="333333"/>
              </a:buClr>
              <a:buSzPts val="1200"/>
              <a:buChar char="•"/>
            </a:pPr>
            <a:r>
              <a:rPr lang="en-US" sz="1200">
                <a:solidFill>
                  <a:srgbClr val="3B73AF"/>
                </a:solidFill>
                <a:uFill>
                  <a:noFill/>
                </a:uFill>
                <a:hlinkClick r:id="rId8"/>
              </a:rPr>
              <a:t>Samvera Applied Linked Data Interest Group</a:t>
            </a:r>
            <a:r>
              <a:rPr lang="en-US" sz="1200">
                <a:solidFill>
                  <a:srgbClr val="333333"/>
                </a:solidFill>
              </a:rPr>
              <a:t>(formerly Working Group)</a:t>
            </a:r>
            <a:endParaRPr sz="1200">
              <a:solidFill>
                <a:srgbClr val="333333"/>
              </a:solidFill>
            </a:endParaRPr>
          </a:p>
          <a:p>
            <a:pPr marL="285750" lvl="0" indent="-196850" rtl="0">
              <a:lnSpc>
                <a:spcPct val="115000"/>
              </a:lnSpc>
              <a:spcBef>
                <a:spcPts val="0"/>
              </a:spcBef>
              <a:spcAft>
                <a:spcPts val="0"/>
              </a:spcAft>
              <a:buClr>
                <a:srgbClr val="333333"/>
              </a:buClr>
              <a:buSzPts val="1200"/>
              <a:buChar char="•"/>
            </a:pPr>
            <a:r>
              <a:rPr lang="en-US" sz="1200">
                <a:solidFill>
                  <a:srgbClr val="3B73AF"/>
                </a:solidFill>
                <a:uFill>
                  <a:noFill/>
                </a:uFill>
                <a:hlinkClick r:id="rId9"/>
              </a:rPr>
              <a:t>Samvera Archivists Interest Group</a:t>
            </a:r>
            <a:r>
              <a:rPr lang="en-US" sz="1200">
                <a:solidFill>
                  <a:srgbClr val="333333"/>
                </a:solidFill>
              </a:rPr>
              <a:t> (formerly Working Group)</a:t>
            </a:r>
            <a:endParaRPr sz="1200">
              <a:solidFill>
                <a:srgbClr val="333333"/>
              </a:solidFill>
            </a:endParaRPr>
          </a:p>
          <a:p>
            <a:pPr marL="285750" lvl="0" indent="-196850" rtl="0">
              <a:lnSpc>
                <a:spcPct val="115000"/>
              </a:lnSpc>
              <a:spcBef>
                <a:spcPts val="0"/>
              </a:spcBef>
              <a:spcAft>
                <a:spcPts val="0"/>
              </a:spcAft>
              <a:buClr>
                <a:srgbClr val="333333"/>
              </a:buClr>
              <a:buSzPts val="1200"/>
              <a:buChar char="•"/>
            </a:pPr>
            <a:r>
              <a:rPr lang="en-US" sz="1200">
                <a:solidFill>
                  <a:srgbClr val="3B73AF"/>
                </a:solidFill>
                <a:uFill>
                  <a:noFill/>
                </a:uFill>
                <a:hlinkClick r:id="rId10"/>
              </a:rPr>
              <a:t>Samvera Code Stability Working Group</a:t>
            </a:r>
            <a:endParaRPr sz="1200">
              <a:solidFill>
                <a:srgbClr val="3B73AF"/>
              </a:solidFill>
              <a:uFill>
                <a:noFill/>
              </a:uFill>
              <a:hlinkClick r:id="rId10"/>
            </a:endParaRPr>
          </a:p>
          <a:p>
            <a:pPr marL="285750" lvl="0" indent="-196850" rtl="0">
              <a:lnSpc>
                <a:spcPct val="115000"/>
              </a:lnSpc>
              <a:spcBef>
                <a:spcPts val="0"/>
              </a:spcBef>
              <a:spcAft>
                <a:spcPts val="0"/>
              </a:spcAft>
              <a:buClr>
                <a:srgbClr val="333333"/>
              </a:buClr>
              <a:buSzPts val="1200"/>
              <a:buChar char="•"/>
            </a:pPr>
            <a:r>
              <a:rPr lang="en-US" sz="1200">
                <a:solidFill>
                  <a:srgbClr val="3B73AF"/>
                </a:solidFill>
                <a:uFill>
                  <a:noFill/>
                </a:uFill>
                <a:hlinkClick r:id="rId11"/>
              </a:rPr>
              <a:t>Samvera CONTENTdm Migration Interest Group</a:t>
            </a:r>
            <a:endParaRPr sz="1200">
              <a:solidFill>
                <a:srgbClr val="3B73AF"/>
              </a:solidFill>
              <a:uFill>
                <a:noFill/>
              </a:uFill>
              <a:hlinkClick r:id="rId11"/>
            </a:endParaRPr>
          </a:p>
          <a:p>
            <a:pPr marL="285750" lvl="0" indent="-196850" rtl="0">
              <a:lnSpc>
                <a:spcPct val="115000"/>
              </a:lnSpc>
              <a:spcBef>
                <a:spcPts val="0"/>
              </a:spcBef>
              <a:spcAft>
                <a:spcPts val="0"/>
              </a:spcAft>
              <a:buClr>
                <a:srgbClr val="333333"/>
              </a:buClr>
              <a:buSzPts val="1200"/>
              <a:buChar char="•"/>
            </a:pPr>
            <a:r>
              <a:rPr lang="en-US" sz="1200">
                <a:solidFill>
                  <a:srgbClr val="3B73AF"/>
                </a:solidFill>
                <a:uFill>
                  <a:noFill/>
                </a:uFill>
                <a:hlinkClick r:id="rId12"/>
              </a:rPr>
              <a:t>Samvera Contribution Model Working Group</a:t>
            </a:r>
            <a:endParaRPr sz="1200">
              <a:solidFill>
                <a:srgbClr val="3B73AF"/>
              </a:solidFill>
              <a:uFill>
                <a:noFill/>
              </a:uFill>
              <a:hlinkClick r:id="rId12"/>
            </a:endParaRPr>
          </a:p>
          <a:p>
            <a:pPr marL="285750" lvl="0" indent="-196850" rtl="0">
              <a:lnSpc>
                <a:spcPct val="115000"/>
              </a:lnSpc>
              <a:spcBef>
                <a:spcPts val="0"/>
              </a:spcBef>
              <a:spcAft>
                <a:spcPts val="0"/>
              </a:spcAft>
              <a:buClr>
                <a:srgbClr val="333333"/>
              </a:buClr>
              <a:buSzPts val="1200"/>
              <a:buChar char="•"/>
            </a:pPr>
            <a:r>
              <a:rPr lang="en-US" sz="1200">
                <a:solidFill>
                  <a:srgbClr val="3B73AF"/>
                </a:solidFill>
                <a:uFill>
                  <a:noFill/>
                </a:uFill>
                <a:hlinkClick r:id="rId13"/>
              </a:rPr>
              <a:t>Samvera Data Mapper Working Group</a:t>
            </a:r>
            <a:endParaRPr sz="1200">
              <a:solidFill>
                <a:srgbClr val="3B73AF"/>
              </a:solidFill>
              <a:uFill>
                <a:noFill/>
              </a:uFill>
              <a:hlinkClick r:id="rId13"/>
            </a:endParaRPr>
          </a:p>
          <a:p>
            <a:pPr marL="285750" lvl="0" indent="-196850" rtl="0">
              <a:lnSpc>
                <a:spcPct val="115000"/>
              </a:lnSpc>
              <a:spcBef>
                <a:spcPts val="0"/>
              </a:spcBef>
              <a:spcAft>
                <a:spcPts val="0"/>
              </a:spcAft>
              <a:buClr>
                <a:srgbClr val="333333"/>
              </a:buClr>
              <a:buSzPts val="1200"/>
              <a:buChar char="•"/>
            </a:pPr>
            <a:r>
              <a:rPr lang="en-US" sz="1200">
                <a:solidFill>
                  <a:srgbClr val="3B73AF"/>
                </a:solidFill>
                <a:uFill>
                  <a:noFill/>
                </a:uFill>
                <a:hlinkClick r:id="rId14"/>
              </a:rPr>
              <a:t>Samvera Documentation Working Group</a:t>
            </a:r>
            <a:r>
              <a:rPr lang="en-US" sz="1200">
                <a:solidFill>
                  <a:srgbClr val="333333"/>
                </a:solidFill>
              </a:rPr>
              <a:t>(enrolling)</a:t>
            </a:r>
            <a:endParaRPr sz="1200">
              <a:solidFill>
                <a:srgbClr val="333333"/>
              </a:solidFill>
            </a:endParaRPr>
          </a:p>
          <a:p>
            <a:pPr marL="285750" lvl="0" indent="-196850" rtl="0">
              <a:lnSpc>
                <a:spcPct val="115000"/>
              </a:lnSpc>
              <a:spcBef>
                <a:spcPts val="0"/>
              </a:spcBef>
              <a:spcAft>
                <a:spcPts val="0"/>
              </a:spcAft>
              <a:buClr>
                <a:srgbClr val="333333"/>
              </a:buClr>
              <a:buSzPts val="1200"/>
              <a:buChar char="•"/>
            </a:pPr>
            <a:r>
              <a:rPr lang="en-US" sz="1200">
                <a:solidFill>
                  <a:srgbClr val="3B73AF"/>
                </a:solidFill>
                <a:uFill>
                  <a:noFill/>
                </a:uFill>
                <a:hlinkClick r:id="rId15"/>
              </a:rPr>
              <a:t>Samvera EZID to DataCite DOI Working Group</a:t>
            </a:r>
            <a:endParaRPr sz="1200">
              <a:solidFill>
                <a:srgbClr val="3B73AF"/>
              </a:solidFill>
              <a:uFill>
                <a:noFill/>
              </a:uFill>
              <a:hlinkClick r:id="rId15"/>
            </a:endParaRPr>
          </a:p>
          <a:p>
            <a:pPr marL="285750" lvl="0" indent="-196850" rtl="0">
              <a:lnSpc>
                <a:spcPct val="115000"/>
              </a:lnSpc>
              <a:spcBef>
                <a:spcPts val="0"/>
              </a:spcBef>
              <a:spcAft>
                <a:spcPts val="0"/>
              </a:spcAft>
              <a:buClr>
                <a:srgbClr val="333333"/>
              </a:buClr>
              <a:buSzPts val="1200"/>
              <a:buChar char="•"/>
            </a:pPr>
            <a:r>
              <a:rPr lang="en-US" sz="1200">
                <a:solidFill>
                  <a:srgbClr val="3B73AF"/>
                </a:solidFill>
                <a:uFill>
                  <a:noFill/>
                </a:uFill>
                <a:hlinkClick r:id="rId16"/>
              </a:rPr>
              <a:t>Samvera Geo Predicates Working Group</a:t>
            </a:r>
            <a:endParaRPr sz="1200"/>
          </a:p>
        </p:txBody>
      </p:sp>
      <p:sp>
        <p:nvSpPr>
          <p:cNvPr id="393" name="Shape 393"/>
          <p:cNvSpPr txBox="1">
            <a:spLocks noGrp="1"/>
          </p:cNvSpPr>
          <p:nvPr>
            <p:ph type="body" idx="2"/>
          </p:nvPr>
        </p:nvSpPr>
        <p:spPr>
          <a:xfrm>
            <a:off x="4692273" y="1200150"/>
            <a:ext cx="3994500" cy="3725700"/>
          </a:xfrm>
          <a:prstGeom prst="rect">
            <a:avLst/>
          </a:prstGeom>
        </p:spPr>
        <p:txBody>
          <a:bodyPr spcFirstLastPara="1" wrap="square" lIns="91425" tIns="91425" rIns="91425" bIns="91425" anchor="t" anchorCtr="0">
            <a:noAutofit/>
          </a:bodyPr>
          <a:lstStyle/>
          <a:p>
            <a:pPr marL="285750" lvl="0" indent="-196850" rtl="0">
              <a:lnSpc>
                <a:spcPct val="115000"/>
              </a:lnSpc>
              <a:spcBef>
                <a:spcPts val="800"/>
              </a:spcBef>
              <a:spcAft>
                <a:spcPts val="0"/>
              </a:spcAft>
              <a:buClr>
                <a:srgbClr val="333333"/>
              </a:buClr>
              <a:buSzPts val="1200"/>
              <a:buChar char="•"/>
            </a:pPr>
            <a:r>
              <a:rPr lang="en-US" sz="1200">
                <a:solidFill>
                  <a:srgbClr val="3B73AF"/>
                </a:solidFill>
                <a:uFill>
                  <a:noFill/>
                </a:uFill>
                <a:hlinkClick r:id="rId17"/>
              </a:rPr>
              <a:t>Samvera Geospatial Interest Group</a:t>
            </a:r>
            <a:endParaRPr sz="1200">
              <a:solidFill>
                <a:srgbClr val="3B73AF"/>
              </a:solidFill>
              <a:uFill>
                <a:noFill/>
              </a:uFill>
              <a:hlinkClick r:id="rId17"/>
            </a:endParaRPr>
          </a:p>
          <a:p>
            <a:pPr marL="285750" lvl="0" indent="-196850" rtl="0">
              <a:lnSpc>
                <a:spcPct val="115000"/>
              </a:lnSpc>
              <a:spcBef>
                <a:spcPts val="0"/>
              </a:spcBef>
              <a:spcAft>
                <a:spcPts val="0"/>
              </a:spcAft>
              <a:buClr>
                <a:srgbClr val="333333"/>
              </a:buClr>
              <a:buSzPts val="1200"/>
              <a:buChar char="•"/>
            </a:pPr>
            <a:r>
              <a:rPr lang="en-US" sz="1200">
                <a:solidFill>
                  <a:srgbClr val="3B73AF"/>
                </a:solidFill>
                <a:uFill>
                  <a:noFill/>
                </a:uFill>
                <a:hlinkClick r:id="rId18"/>
              </a:rPr>
              <a:t>Samvera Governance Working Group</a:t>
            </a:r>
            <a:endParaRPr sz="1200">
              <a:solidFill>
                <a:srgbClr val="3B73AF"/>
              </a:solidFill>
              <a:uFill>
                <a:noFill/>
              </a:uFill>
              <a:hlinkClick r:id="rId18"/>
            </a:endParaRPr>
          </a:p>
          <a:p>
            <a:pPr marL="285750" lvl="0" indent="-196850" rtl="0">
              <a:lnSpc>
                <a:spcPct val="115000"/>
              </a:lnSpc>
              <a:spcBef>
                <a:spcPts val="0"/>
              </a:spcBef>
              <a:spcAft>
                <a:spcPts val="0"/>
              </a:spcAft>
              <a:buClr>
                <a:srgbClr val="333333"/>
              </a:buClr>
              <a:buSzPts val="1200"/>
              <a:buChar char="•"/>
            </a:pPr>
            <a:r>
              <a:rPr lang="en-US" sz="1200">
                <a:solidFill>
                  <a:srgbClr val="3B73AF"/>
                </a:solidFill>
                <a:uFill>
                  <a:noFill/>
                </a:uFill>
                <a:hlinkClick r:id="rId19"/>
              </a:rPr>
              <a:t>Samvera Hyrax Batch Import Working Group</a:t>
            </a:r>
            <a:endParaRPr sz="1200">
              <a:solidFill>
                <a:srgbClr val="3B73AF"/>
              </a:solidFill>
              <a:uFill>
                <a:noFill/>
              </a:uFill>
              <a:hlinkClick r:id="rId19"/>
            </a:endParaRPr>
          </a:p>
          <a:p>
            <a:pPr marL="285750" lvl="0" indent="-196850" rtl="0">
              <a:lnSpc>
                <a:spcPct val="115000"/>
              </a:lnSpc>
              <a:spcBef>
                <a:spcPts val="0"/>
              </a:spcBef>
              <a:spcAft>
                <a:spcPts val="0"/>
              </a:spcAft>
              <a:buClr>
                <a:srgbClr val="333333"/>
              </a:buClr>
              <a:buSzPts val="1200"/>
              <a:buChar char="•"/>
            </a:pPr>
            <a:r>
              <a:rPr lang="en-US" sz="1200">
                <a:solidFill>
                  <a:srgbClr val="3B73AF"/>
                </a:solidFill>
                <a:uFill>
                  <a:noFill/>
                </a:uFill>
                <a:hlinkClick r:id="rId20"/>
              </a:rPr>
              <a:t>Samvera Marketing Working Group</a:t>
            </a:r>
            <a:endParaRPr sz="1200">
              <a:solidFill>
                <a:srgbClr val="3B73AF"/>
              </a:solidFill>
              <a:uFill>
                <a:noFill/>
              </a:uFill>
              <a:hlinkClick r:id="rId20"/>
            </a:endParaRPr>
          </a:p>
          <a:p>
            <a:pPr marL="285750" lvl="0" indent="-196850" rtl="0">
              <a:lnSpc>
                <a:spcPct val="115000"/>
              </a:lnSpc>
              <a:spcBef>
                <a:spcPts val="0"/>
              </a:spcBef>
              <a:spcAft>
                <a:spcPts val="0"/>
              </a:spcAft>
              <a:buClr>
                <a:srgbClr val="333333"/>
              </a:buClr>
              <a:buSzPts val="1200"/>
              <a:buChar char="•"/>
            </a:pPr>
            <a:r>
              <a:rPr lang="en-US" sz="1200">
                <a:solidFill>
                  <a:srgbClr val="3B73AF"/>
                </a:solidFill>
                <a:uFill>
                  <a:noFill/>
                </a:uFill>
                <a:hlinkClick r:id="rId21"/>
              </a:rPr>
              <a:t>Samvera Metadata Interest Group</a:t>
            </a:r>
            <a:r>
              <a:rPr lang="en-US" sz="1200">
                <a:solidFill>
                  <a:srgbClr val="333333"/>
                </a:solidFill>
              </a:rPr>
              <a:t> (formerly Working Group)</a:t>
            </a:r>
            <a:endParaRPr sz="1200">
              <a:solidFill>
                <a:srgbClr val="333333"/>
              </a:solidFill>
            </a:endParaRPr>
          </a:p>
          <a:p>
            <a:pPr marL="285750" lvl="0" indent="-196850" rtl="0">
              <a:lnSpc>
                <a:spcPct val="115000"/>
              </a:lnSpc>
              <a:spcBef>
                <a:spcPts val="0"/>
              </a:spcBef>
              <a:spcAft>
                <a:spcPts val="0"/>
              </a:spcAft>
              <a:buClr>
                <a:srgbClr val="333333"/>
              </a:buClr>
              <a:buSzPts val="1200"/>
              <a:buChar char="•"/>
            </a:pPr>
            <a:r>
              <a:rPr lang="en-US" sz="1200">
                <a:solidFill>
                  <a:srgbClr val="3B73AF"/>
                </a:solidFill>
                <a:uFill>
                  <a:noFill/>
                </a:uFill>
                <a:hlinkClick r:id="rId22"/>
              </a:rPr>
              <a:t>Samvera Newspapers Interest Group</a:t>
            </a:r>
            <a:endParaRPr sz="1200">
              <a:solidFill>
                <a:srgbClr val="3B73AF"/>
              </a:solidFill>
              <a:uFill>
                <a:noFill/>
              </a:uFill>
              <a:hlinkClick r:id="rId22"/>
            </a:endParaRPr>
          </a:p>
          <a:p>
            <a:pPr marL="285750" lvl="0" indent="-196850" rtl="0">
              <a:lnSpc>
                <a:spcPct val="115000"/>
              </a:lnSpc>
              <a:spcBef>
                <a:spcPts val="0"/>
              </a:spcBef>
              <a:spcAft>
                <a:spcPts val="0"/>
              </a:spcAft>
              <a:buClr>
                <a:srgbClr val="333333"/>
              </a:buClr>
              <a:buSzPts val="1200"/>
              <a:buChar char="•"/>
            </a:pPr>
            <a:r>
              <a:rPr lang="en-US" sz="1200">
                <a:solidFill>
                  <a:srgbClr val="3B73AF"/>
                </a:solidFill>
                <a:uFill>
                  <a:noFill/>
                </a:uFill>
                <a:hlinkClick r:id="rId23"/>
              </a:rPr>
              <a:t>Samvera Permissioning Analysis and Design Working Group</a:t>
            </a:r>
            <a:endParaRPr sz="1200">
              <a:solidFill>
                <a:srgbClr val="3B73AF"/>
              </a:solidFill>
              <a:uFill>
                <a:noFill/>
              </a:uFill>
              <a:hlinkClick r:id="rId23"/>
            </a:endParaRPr>
          </a:p>
          <a:p>
            <a:pPr marL="285750" lvl="0" indent="-196850" rtl="0">
              <a:lnSpc>
                <a:spcPct val="115000"/>
              </a:lnSpc>
              <a:spcBef>
                <a:spcPts val="0"/>
              </a:spcBef>
              <a:spcAft>
                <a:spcPts val="0"/>
              </a:spcAft>
              <a:buClr>
                <a:srgbClr val="333333"/>
              </a:buClr>
              <a:buSzPts val="1200"/>
              <a:buChar char="•"/>
            </a:pPr>
            <a:r>
              <a:rPr lang="en-US" sz="1200">
                <a:solidFill>
                  <a:srgbClr val="3B73AF"/>
                </a:solidFill>
                <a:uFill>
                  <a:noFill/>
                </a:uFill>
                <a:hlinkClick r:id="rId24"/>
              </a:rPr>
              <a:t>Samvera Interest Group for Advising the Hyrax Roadmap</a:t>
            </a:r>
            <a:r>
              <a:rPr lang="en-US" sz="1200">
                <a:solidFill>
                  <a:srgbClr val="333333"/>
                </a:solidFill>
              </a:rPr>
              <a:t> (SIGAHR)</a:t>
            </a:r>
            <a:endParaRPr sz="1200">
              <a:solidFill>
                <a:srgbClr val="333333"/>
              </a:solidFill>
            </a:endParaRPr>
          </a:p>
          <a:p>
            <a:pPr marL="285750" lvl="0" indent="-196850" rtl="0">
              <a:lnSpc>
                <a:spcPct val="115000"/>
              </a:lnSpc>
              <a:spcBef>
                <a:spcPts val="0"/>
              </a:spcBef>
              <a:spcAft>
                <a:spcPts val="0"/>
              </a:spcAft>
              <a:buClr>
                <a:srgbClr val="333333"/>
              </a:buClr>
              <a:buSzPts val="1200"/>
              <a:buChar char="•"/>
            </a:pPr>
            <a:r>
              <a:rPr lang="en-US" sz="1200">
                <a:solidFill>
                  <a:srgbClr val="3B73AF"/>
                </a:solidFill>
                <a:uFill>
                  <a:noFill/>
                </a:uFill>
                <a:hlinkClick r:id="rId25"/>
              </a:rPr>
              <a:t>Samvera URI Selection Working Group</a:t>
            </a:r>
            <a:endParaRPr sz="1200">
              <a:solidFill>
                <a:srgbClr val="3B73AF"/>
              </a:solidFill>
              <a:uFill>
                <a:noFill/>
              </a:uFill>
              <a:hlinkClick r:id="rId25"/>
            </a:endParaRPr>
          </a:p>
          <a:p>
            <a:pPr marL="285750" lvl="0" indent="-196850" rtl="0">
              <a:lnSpc>
                <a:spcPct val="115000"/>
              </a:lnSpc>
              <a:spcBef>
                <a:spcPts val="0"/>
              </a:spcBef>
              <a:spcAft>
                <a:spcPts val="0"/>
              </a:spcAft>
              <a:buClr>
                <a:srgbClr val="333333"/>
              </a:buClr>
              <a:buSzPts val="1200"/>
              <a:buChar char="•"/>
            </a:pPr>
            <a:r>
              <a:rPr lang="en-US" sz="1200">
                <a:solidFill>
                  <a:srgbClr val="3B73AF"/>
                </a:solidFill>
                <a:uFill>
                  <a:noFill/>
                </a:uFill>
                <a:hlinkClick r:id="rId26"/>
              </a:rPr>
              <a:t>Samvera User Experience Interest Group</a:t>
            </a:r>
            <a:endParaRPr sz="120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sp>
        <p:nvSpPr>
          <p:cNvPr id="398" name="Shape 398"/>
          <p:cNvSpPr txBox="1">
            <a:spLocks noGrp="1"/>
          </p:cNvSpPr>
          <p:nvPr>
            <p:ph type="title"/>
          </p:nvPr>
        </p:nvSpPr>
        <p:spPr>
          <a:xfrm>
            <a:off x="457200" y="205978"/>
            <a:ext cx="8229600" cy="8574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US"/>
              <a:t>Community Resources</a:t>
            </a:r>
            <a:endParaRPr/>
          </a:p>
        </p:txBody>
      </p:sp>
      <p:sp>
        <p:nvSpPr>
          <p:cNvPr id="399" name="Shape 399"/>
          <p:cNvSpPr txBox="1">
            <a:spLocks noGrp="1"/>
          </p:cNvSpPr>
          <p:nvPr>
            <p:ph type="body" idx="1"/>
          </p:nvPr>
        </p:nvSpPr>
        <p:spPr>
          <a:xfrm>
            <a:off x="457200" y="1200150"/>
            <a:ext cx="8229600" cy="3725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a:t>website</a:t>
            </a:r>
            <a:endParaRPr/>
          </a:p>
          <a:p>
            <a:pPr marL="0" lvl="0" indent="0">
              <a:spcBef>
                <a:spcPts val="0"/>
              </a:spcBef>
              <a:spcAft>
                <a:spcPts val="0"/>
              </a:spcAft>
              <a:buNone/>
            </a:pPr>
            <a:r>
              <a:rPr lang="en-US"/>
              <a:t>wiki</a:t>
            </a:r>
            <a:endParaRPr/>
          </a:p>
          <a:p>
            <a:pPr marL="0" lvl="0" indent="0">
              <a:spcBef>
                <a:spcPts val="0"/>
              </a:spcBef>
              <a:spcAft>
                <a:spcPts val="0"/>
              </a:spcAft>
              <a:buNone/>
            </a:pPr>
            <a:r>
              <a:rPr lang="en-US"/>
              <a:t>slack channels</a:t>
            </a:r>
            <a:endParaRPr/>
          </a:p>
          <a:p>
            <a:pPr marL="0" lvl="0" indent="0">
              <a:spcBef>
                <a:spcPts val="0"/>
              </a:spcBef>
              <a:spcAft>
                <a:spcPts val="0"/>
              </a:spcAft>
              <a:buNone/>
            </a:pPr>
            <a:r>
              <a:rPr lang="en-US"/>
              <a:t>e-mail lists</a:t>
            </a:r>
            <a:endParaRPr/>
          </a:p>
          <a:p>
            <a:pPr marL="0" lvl="0" indent="0">
              <a:spcBef>
                <a:spcPts val="0"/>
              </a:spcBef>
              <a:spcAft>
                <a:spcPts val="0"/>
              </a:spcAft>
              <a:buNone/>
            </a:pPr>
            <a:r>
              <a:rPr lang="en-US"/>
              <a:t>meetings- in person and virtual</a:t>
            </a:r>
            <a:endParaRPr/>
          </a:p>
          <a:p>
            <a:pPr marL="0" lvl="0" indent="0">
              <a:spcBef>
                <a:spcPts val="0"/>
              </a:spcBef>
              <a:spcAft>
                <a:spcPts val="0"/>
              </a:spcAft>
              <a:buNone/>
            </a:pPr>
            <a:r>
              <a:rPr lang="en-US"/>
              <a:t>the people themselves!</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sp>
        <p:nvSpPr>
          <p:cNvPr id="404" name="Shape 404"/>
          <p:cNvSpPr txBox="1">
            <a:spLocks noGrp="1"/>
          </p:cNvSpPr>
          <p:nvPr>
            <p:ph type="body" idx="1"/>
          </p:nvPr>
        </p:nvSpPr>
        <p:spPr>
          <a:xfrm>
            <a:off x="457200" y="1200150"/>
            <a:ext cx="8229600" cy="3762300"/>
          </a:xfrm>
          <a:prstGeom prst="rect">
            <a:avLst/>
          </a:prstGeom>
        </p:spPr>
        <p:txBody>
          <a:bodyPr spcFirstLastPara="1" wrap="square" lIns="91425" tIns="91425" rIns="91425" bIns="91425" anchor="t" anchorCtr="0">
            <a:noAutofit/>
          </a:bodyPr>
          <a:lstStyle/>
          <a:p>
            <a:pPr marL="514350" lvl="0" indent="-501650" rtl="0">
              <a:spcBef>
                <a:spcPts val="1000"/>
              </a:spcBef>
              <a:spcAft>
                <a:spcPts val="0"/>
              </a:spcAft>
              <a:buSzPts val="2800"/>
              <a:buChar char="●"/>
            </a:pPr>
            <a:r>
              <a:rPr lang="en-US" sz="2800" b="1"/>
              <a:t>Slack - </a:t>
            </a:r>
            <a:r>
              <a:rPr lang="en-US" sz="2800"/>
              <a:t>for real-time interaction</a:t>
            </a:r>
            <a:endParaRPr sz="2800" b="1"/>
          </a:p>
          <a:p>
            <a:pPr marL="514350" lvl="0" indent="-501650" rtl="0">
              <a:spcBef>
                <a:spcPts val="1000"/>
              </a:spcBef>
              <a:spcAft>
                <a:spcPts val="0"/>
              </a:spcAft>
              <a:buSzPts val="2800"/>
              <a:buChar char="●"/>
            </a:pPr>
            <a:r>
              <a:rPr lang="en-US" sz="2800" b="1"/>
              <a:t>E-mail - </a:t>
            </a:r>
            <a:r>
              <a:rPr lang="en-US" sz="2800"/>
              <a:t>for asynch and longer discussions</a:t>
            </a:r>
            <a:endParaRPr sz="2800" b="1"/>
          </a:p>
          <a:p>
            <a:pPr marL="514350" lvl="0" indent="-501650" rtl="0">
              <a:spcBef>
                <a:spcPts val="1000"/>
              </a:spcBef>
              <a:spcAft>
                <a:spcPts val="0"/>
              </a:spcAft>
              <a:buSzPts val="2800"/>
              <a:buChar char="●"/>
            </a:pPr>
            <a:r>
              <a:rPr lang="en-US" sz="2800" b="1"/>
              <a:t>Community Calls - </a:t>
            </a:r>
            <a:r>
              <a:rPr lang="en-US" sz="2800"/>
              <a:t>Samvera Tech &amp; Community calls, Virtual Connect</a:t>
            </a:r>
            <a:endParaRPr sz="2800" b="1"/>
          </a:p>
          <a:p>
            <a:pPr marL="514350" lvl="0" indent="-501650" rtl="0">
              <a:spcBef>
                <a:spcPts val="1000"/>
              </a:spcBef>
              <a:spcAft>
                <a:spcPts val="0"/>
              </a:spcAft>
              <a:buSzPts val="2800"/>
              <a:buChar char="●"/>
            </a:pPr>
            <a:r>
              <a:rPr lang="en-US" sz="2800" b="1"/>
              <a:t>In Person - </a:t>
            </a:r>
            <a:r>
              <a:rPr lang="en-US" sz="2800"/>
              <a:t>Connect, regional meetings, other conferences, &amp; workshops</a:t>
            </a:r>
            <a:endParaRPr sz="2800" b="1"/>
          </a:p>
          <a:p>
            <a:pPr marL="0" lvl="0" indent="0" rtl="0">
              <a:spcBef>
                <a:spcPts val="1000"/>
              </a:spcBef>
              <a:spcAft>
                <a:spcPts val="1000"/>
              </a:spcAft>
              <a:buNone/>
            </a:pPr>
            <a:endParaRPr sz="2000"/>
          </a:p>
        </p:txBody>
      </p:sp>
      <p:sp>
        <p:nvSpPr>
          <p:cNvPr id="405" name="Shape 405"/>
          <p:cNvSpPr txBox="1">
            <a:spLocks noGrp="1"/>
          </p:cNvSpPr>
          <p:nvPr>
            <p:ph type="title"/>
          </p:nvPr>
        </p:nvSpPr>
        <p:spPr>
          <a:xfrm>
            <a:off x="457200" y="205978"/>
            <a:ext cx="8229600" cy="857400"/>
          </a:xfrm>
          <a:prstGeom prst="rect">
            <a:avLst/>
          </a:prstGeom>
        </p:spPr>
        <p:txBody>
          <a:bodyPr spcFirstLastPara="1" wrap="square" lIns="91425" tIns="91425" rIns="91425" bIns="91425" anchor="b" anchorCtr="0">
            <a:noAutofit/>
          </a:bodyPr>
          <a:lstStyle/>
          <a:p>
            <a:pPr marL="0" lvl="0" indent="0" rtl="0">
              <a:spcBef>
                <a:spcPts val="0"/>
              </a:spcBef>
              <a:spcAft>
                <a:spcPts val="0"/>
              </a:spcAft>
              <a:buNone/>
            </a:pPr>
            <a:r>
              <a:rPr lang="en-US"/>
              <a:t>Communication Channels</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Shape 153"/>
          <p:cNvSpPr txBox="1">
            <a:spLocks noGrp="1"/>
          </p:cNvSpPr>
          <p:nvPr>
            <p:ph type="title"/>
          </p:nvPr>
        </p:nvSpPr>
        <p:spPr>
          <a:xfrm>
            <a:off x="457200" y="205978"/>
            <a:ext cx="8229600" cy="8574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US"/>
              <a:t>from proposal submission</a:t>
            </a:r>
            <a:endParaRPr/>
          </a:p>
        </p:txBody>
      </p:sp>
      <p:sp>
        <p:nvSpPr>
          <p:cNvPr id="154" name="Shape 154"/>
          <p:cNvSpPr txBox="1">
            <a:spLocks noGrp="1"/>
          </p:cNvSpPr>
          <p:nvPr>
            <p:ph type="body" idx="1"/>
          </p:nvPr>
        </p:nvSpPr>
        <p:spPr>
          <a:xfrm>
            <a:off x="457200" y="1246325"/>
            <a:ext cx="8229600" cy="3725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sz="1200"/>
              <a:t>H</a:t>
            </a:r>
            <a:r>
              <a:rPr lang="en-US" sz="1000"/>
              <a:t>our 1: Introductions,</a:t>
            </a:r>
            <a:r>
              <a:rPr lang="en-US" sz="1200"/>
              <a:t> </a:t>
            </a:r>
            <a:r>
              <a:rPr lang="en-US" sz="1100">
                <a:latin typeface="Calibri"/>
                <a:ea typeface="Calibri"/>
                <a:cs typeface="Calibri"/>
                <a:sym typeface="Calibri"/>
              </a:rPr>
              <a:t>overview of Samvera products and the community – what is it, why is it different, </a:t>
            </a:r>
            <a:r>
              <a:rPr lang="en-US" sz="1000"/>
              <a:t>ask audience what they are looking for, </a:t>
            </a:r>
            <a:r>
              <a:rPr lang="en-US" sz="1100">
                <a:latin typeface="Calibri"/>
                <a:ea typeface="Calibri"/>
                <a:cs typeface="Calibri"/>
                <a:sym typeface="Calibri"/>
              </a:rPr>
              <a:t>show website and wiki, and discuss the how the community at large works.</a:t>
            </a:r>
            <a:endParaRPr sz="1100">
              <a:latin typeface="Calibri"/>
              <a:ea typeface="Calibri"/>
              <a:cs typeface="Calibri"/>
              <a:sym typeface="Calibri"/>
            </a:endParaRPr>
          </a:p>
          <a:p>
            <a:pPr marL="0" lvl="0" indent="0">
              <a:spcBef>
                <a:spcPts val="0"/>
              </a:spcBef>
              <a:spcAft>
                <a:spcPts val="0"/>
              </a:spcAft>
              <a:buNone/>
            </a:pPr>
            <a:endParaRPr sz="1100">
              <a:latin typeface="Calibri"/>
              <a:ea typeface="Calibri"/>
              <a:cs typeface="Calibri"/>
              <a:sym typeface="Calibri"/>
            </a:endParaRPr>
          </a:p>
          <a:p>
            <a:pPr marL="0" lvl="0" indent="0">
              <a:spcBef>
                <a:spcPts val="0"/>
              </a:spcBef>
              <a:spcAft>
                <a:spcPts val="0"/>
              </a:spcAft>
              <a:buNone/>
            </a:pPr>
            <a:r>
              <a:rPr lang="en-US" sz="1100">
                <a:latin typeface="Calibri"/>
                <a:ea typeface="Calibri"/>
                <a:cs typeface="Calibri"/>
                <a:sym typeface="Calibri"/>
              </a:rPr>
              <a:t>Hour 2: The second hour will give a general technical overview designed for non-coders.  Showcase some applications that exist. The staff skills needed to maintain and contribute a Samvera solution will be discussed, resources that exist to get started, and how to contribute code to the community.  [</a:t>
            </a:r>
            <a:r>
              <a:rPr lang="en-US" sz="1100" i="1">
                <a:latin typeface="Calibri"/>
                <a:ea typeface="Calibri"/>
                <a:cs typeface="Calibri"/>
                <a:sym typeface="Calibri"/>
              </a:rPr>
              <a:t>Give a 10 minute break halfway through]</a:t>
            </a:r>
            <a:endParaRPr sz="1100" i="1">
              <a:latin typeface="Calibri"/>
              <a:ea typeface="Calibri"/>
              <a:cs typeface="Calibri"/>
              <a:sym typeface="Calibri"/>
            </a:endParaRPr>
          </a:p>
          <a:p>
            <a:pPr marL="0" lvl="0" indent="0">
              <a:spcBef>
                <a:spcPts val="0"/>
              </a:spcBef>
              <a:spcAft>
                <a:spcPts val="0"/>
              </a:spcAft>
              <a:buNone/>
            </a:pPr>
            <a:endParaRPr sz="1100">
              <a:latin typeface="Calibri"/>
              <a:ea typeface="Calibri"/>
              <a:cs typeface="Calibri"/>
              <a:sym typeface="Calibri"/>
            </a:endParaRPr>
          </a:p>
          <a:p>
            <a:pPr marL="0" lvl="0" indent="0">
              <a:spcBef>
                <a:spcPts val="0"/>
              </a:spcBef>
              <a:spcAft>
                <a:spcPts val="0"/>
              </a:spcAft>
              <a:buNone/>
            </a:pPr>
            <a:r>
              <a:rPr lang="en-US" sz="1100">
                <a:latin typeface="Calibri"/>
                <a:ea typeface="Calibri"/>
                <a:cs typeface="Calibri"/>
                <a:sym typeface="Calibri"/>
              </a:rPr>
              <a:t>Hour 3: </a:t>
            </a:r>
            <a:r>
              <a:rPr lang="en-US" sz="1100" i="1">
                <a:latin typeface="Calibri"/>
                <a:ea typeface="Calibri"/>
                <a:cs typeface="Calibri"/>
                <a:sym typeface="Calibri"/>
              </a:rPr>
              <a:t>Personas (UL/Dean, Executive Tech Lead, Middle Managers, Software Engineers);Benefits of being part of a community, how is this and advantage; positive and negative risk assessment; how does it differ from other solutions; call to action; finish with an invitation to Virtual and physical connect; </a:t>
            </a:r>
            <a:r>
              <a:rPr lang="en-US" sz="1100">
                <a:latin typeface="Calibri"/>
                <a:ea typeface="Calibri"/>
                <a:cs typeface="Calibri"/>
                <a:sym typeface="Calibri"/>
              </a:rPr>
              <a:t>how to pitch Samvera and get institutional support.  It will discuss the advantages of being part of the community and how that strengthens the sustainability of the tools, the applications, and the community overall. </a:t>
            </a:r>
            <a:endParaRPr sz="1100">
              <a:latin typeface="Calibri"/>
              <a:ea typeface="Calibri"/>
              <a:cs typeface="Calibri"/>
              <a:sym typeface="Calibri"/>
            </a:endParaRPr>
          </a:p>
          <a:p>
            <a:pPr marL="0" lvl="0" indent="0">
              <a:spcBef>
                <a:spcPts val="0"/>
              </a:spcBef>
              <a:spcAft>
                <a:spcPts val="0"/>
              </a:spcAft>
              <a:buNone/>
            </a:pPr>
            <a:endParaRPr sz="1100">
              <a:latin typeface="Calibri"/>
              <a:ea typeface="Calibri"/>
              <a:cs typeface="Calibri"/>
              <a:sym typeface="Calibri"/>
            </a:endParaRPr>
          </a:p>
          <a:p>
            <a:pPr marL="0" lvl="0" indent="0">
              <a:spcBef>
                <a:spcPts val="0"/>
              </a:spcBef>
              <a:spcAft>
                <a:spcPts val="0"/>
              </a:spcAft>
              <a:buNone/>
            </a:pPr>
            <a:r>
              <a:rPr lang="en-US" sz="1100">
                <a:latin typeface="Calibri"/>
                <a:ea typeface="Calibri"/>
                <a:cs typeface="Calibri"/>
                <a:sym typeface="Calibri"/>
              </a:rPr>
              <a:t>Mark says: check out the “What is Samvera” presentation on the right side of this page </a:t>
            </a:r>
            <a:r>
              <a:rPr lang="en-US" sz="1100" u="sng">
                <a:solidFill>
                  <a:schemeClr val="hlink"/>
                </a:solidFill>
                <a:latin typeface="Calibri"/>
                <a:ea typeface="Calibri"/>
                <a:cs typeface="Calibri"/>
                <a:sym typeface="Calibri"/>
                <a:hlinkClick r:id="rId3"/>
              </a:rPr>
              <a:t>https://wiki.duraspace.org/display/samvera/Events%2C+presentations+and+articles</a:t>
            </a:r>
            <a:endParaRPr sz="1100">
              <a:latin typeface="Calibri"/>
              <a:ea typeface="Calibri"/>
              <a:cs typeface="Calibri"/>
              <a:sym typeface="Calibri"/>
            </a:endParaRPr>
          </a:p>
          <a:p>
            <a:pPr marL="0" lvl="0" indent="0">
              <a:spcBef>
                <a:spcPts val="0"/>
              </a:spcBef>
              <a:spcAft>
                <a:spcPts val="0"/>
              </a:spcAft>
              <a:buNone/>
            </a:pPr>
            <a:endParaRPr sz="1100">
              <a:latin typeface="Calibri"/>
              <a:ea typeface="Calibri"/>
              <a:cs typeface="Calibri"/>
              <a:sym typeface="Calibri"/>
            </a:endParaRPr>
          </a:p>
          <a:p>
            <a:pPr marL="0" lvl="0" indent="0">
              <a:spcBef>
                <a:spcPts val="0"/>
              </a:spcBef>
              <a:spcAft>
                <a:spcPts val="0"/>
              </a:spcAft>
              <a:buNone/>
            </a:pPr>
            <a:endParaRPr sz="1100">
              <a:latin typeface="Calibri"/>
              <a:ea typeface="Calibri"/>
              <a:cs typeface="Calibri"/>
              <a:sym typeface="Calibri"/>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sp>
        <p:nvSpPr>
          <p:cNvPr id="410" name="Shape 410"/>
          <p:cNvSpPr txBox="1">
            <a:spLocks noGrp="1"/>
          </p:cNvSpPr>
          <p:nvPr>
            <p:ph type="title"/>
          </p:nvPr>
        </p:nvSpPr>
        <p:spPr>
          <a:xfrm>
            <a:off x="457200" y="205978"/>
            <a:ext cx="8229600" cy="857400"/>
          </a:xfrm>
          <a:prstGeom prst="rect">
            <a:avLst/>
          </a:prstGeom>
        </p:spPr>
        <p:txBody>
          <a:bodyPr spcFirstLastPara="1" wrap="square" lIns="91425" tIns="91425" rIns="91425" bIns="91425" anchor="b" anchorCtr="0">
            <a:noAutofit/>
          </a:bodyPr>
          <a:lstStyle/>
          <a:p>
            <a:pPr marL="0" lvl="0" indent="0" rtl="0">
              <a:spcBef>
                <a:spcPts val="0"/>
              </a:spcBef>
              <a:spcAft>
                <a:spcPts val="0"/>
              </a:spcAft>
              <a:buNone/>
            </a:pPr>
            <a:r>
              <a:rPr lang="en-US"/>
              <a:t>Community Resources</a:t>
            </a:r>
            <a:endParaRPr/>
          </a:p>
        </p:txBody>
      </p:sp>
      <p:sp>
        <p:nvSpPr>
          <p:cNvPr id="411" name="Shape 411"/>
          <p:cNvSpPr txBox="1">
            <a:spLocks noGrp="1"/>
          </p:cNvSpPr>
          <p:nvPr>
            <p:ph type="body" idx="1"/>
          </p:nvPr>
        </p:nvSpPr>
        <p:spPr>
          <a:xfrm>
            <a:off x="457200" y="1200150"/>
            <a:ext cx="8229600" cy="3762300"/>
          </a:xfrm>
          <a:prstGeom prst="rect">
            <a:avLst/>
          </a:prstGeom>
        </p:spPr>
        <p:txBody>
          <a:bodyPr spcFirstLastPara="1" wrap="square" lIns="91425" tIns="91425" rIns="91425" bIns="91425" anchor="t" anchorCtr="0">
            <a:noAutofit/>
          </a:bodyPr>
          <a:lstStyle/>
          <a:p>
            <a:pPr marL="514350" lvl="0" indent="-501650" rtl="0">
              <a:spcBef>
                <a:spcPts val="1000"/>
              </a:spcBef>
              <a:spcAft>
                <a:spcPts val="0"/>
              </a:spcAft>
              <a:buSzPts val="2800"/>
              <a:buChar char="●"/>
            </a:pPr>
            <a:r>
              <a:rPr lang="en-US" sz="2800" b="1"/>
              <a:t>Website - </a:t>
            </a:r>
            <a:r>
              <a:rPr lang="en-US" sz="2800"/>
              <a:t>for the managers</a:t>
            </a:r>
            <a:br>
              <a:rPr lang="en-US" sz="2000"/>
            </a:br>
            <a:r>
              <a:rPr lang="en-US" sz="2000" u="sng">
                <a:solidFill>
                  <a:schemeClr val="hlink"/>
                </a:solidFill>
                <a:hlinkClick r:id="rId3"/>
              </a:rPr>
              <a:t>https://samvera.org</a:t>
            </a:r>
            <a:endParaRPr sz="2800" b="1"/>
          </a:p>
          <a:p>
            <a:pPr marL="514350" lvl="0" indent="-501650" rtl="0">
              <a:spcBef>
                <a:spcPts val="1000"/>
              </a:spcBef>
              <a:spcAft>
                <a:spcPts val="0"/>
              </a:spcAft>
              <a:buSzPts val="2800"/>
              <a:buChar char="●"/>
            </a:pPr>
            <a:r>
              <a:rPr lang="en-US" sz="2800" b="1"/>
              <a:t>Wiki - </a:t>
            </a:r>
            <a:r>
              <a:rPr lang="en-US" sz="2800"/>
              <a:t>for the doers</a:t>
            </a:r>
            <a:br>
              <a:rPr lang="en-US" sz="2000"/>
            </a:br>
            <a:r>
              <a:rPr lang="en-US" sz="2000" u="sng">
                <a:solidFill>
                  <a:schemeClr val="hlink"/>
                </a:solidFill>
                <a:hlinkClick r:id="rId4"/>
              </a:rPr>
              <a:t>https://</a:t>
            </a:r>
            <a:r>
              <a:rPr lang="en-US" sz="2800" b="1" u="sng">
                <a:solidFill>
                  <a:schemeClr val="hlink"/>
                </a:solidFill>
                <a:hlinkClick r:id="rId4"/>
              </a:rPr>
              <a:t>samvera.org/wiki</a:t>
            </a:r>
            <a:endParaRPr sz="2800" b="1"/>
          </a:p>
          <a:p>
            <a:pPr marL="514350" lvl="0" indent="-501650" rtl="0">
              <a:spcBef>
                <a:spcPts val="1000"/>
              </a:spcBef>
              <a:spcAft>
                <a:spcPts val="1000"/>
              </a:spcAft>
              <a:buSzPts val="2800"/>
              <a:buChar char="●"/>
            </a:pPr>
            <a:r>
              <a:rPr lang="en-US" sz="2800" b="1"/>
              <a:t>Github - </a:t>
            </a:r>
            <a:r>
              <a:rPr lang="en-US" sz="2800"/>
              <a:t>for the makers</a:t>
            </a:r>
            <a:br>
              <a:rPr lang="en-US" sz="2800" b="1"/>
            </a:br>
            <a:r>
              <a:rPr lang="en-US" sz="2000" u="sng">
                <a:solidFill>
                  <a:schemeClr val="hlink"/>
                </a:solidFill>
                <a:hlinkClick r:id="rId5"/>
              </a:rPr>
              <a:t>https://github.com/samvera</a:t>
            </a:r>
            <a:br>
              <a:rPr lang="en-US" sz="2000"/>
            </a:br>
            <a:r>
              <a:rPr lang="en-US" sz="2000" u="sng">
                <a:solidFill>
                  <a:schemeClr val="hlink"/>
                </a:solidFill>
                <a:hlinkClick r:id="rId6"/>
              </a:rPr>
              <a:t>https://github.com/samvera-labs</a:t>
            </a:r>
            <a:br>
              <a:rPr lang="en-US" sz="2000"/>
            </a:br>
            <a:r>
              <a:rPr lang="en-US" sz="2000" u="sng">
                <a:solidFill>
                  <a:schemeClr val="hlink"/>
                </a:solidFill>
                <a:hlinkClick r:id="rId7"/>
              </a:rPr>
              <a:t>https://github.com/samvera-deprecated</a:t>
            </a:r>
            <a:r>
              <a:rPr lang="en-US" sz="2000"/>
              <a:t> </a:t>
            </a:r>
            <a:endParaRPr sz="200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sp>
        <p:nvSpPr>
          <p:cNvPr id="416" name="Shape 416"/>
          <p:cNvSpPr txBox="1">
            <a:spLocks noGrp="1"/>
          </p:cNvSpPr>
          <p:nvPr>
            <p:ph type="title"/>
          </p:nvPr>
        </p:nvSpPr>
        <p:spPr>
          <a:xfrm>
            <a:off x="457200" y="205978"/>
            <a:ext cx="8229600" cy="8574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US"/>
              <a:t>Exercises</a:t>
            </a:r>
            <a:endParaRPr/>
          </a:p>
        </p:txBody>
      </p:sp>
      <p:sp>
        <p:nvSpPr>
          <p:cNvPr id="417" name="Shape 417"/>
          <p:cNvSpPr txBox="1">
            <a:spLocks noGrp="1"/>
          </p:cNvSpPr>
          <p:nvPr>
            <p:ph type="body" idx="1"/>
          </p:nvPr>
        </p:nvSpPr>
        <p:spPr>
          <a:xfrm>
            <a:off x="457200" y="1200150"/>
            <a:ext cx="8229600" cy="3725700"/>
          </a:xfrm>
          <a:prstGeom prst="rect">
            <a:avLst/>
          </a:prstGeom>
        </p:spPr>
        <p:txBody>
          <a:bodyPr spcFirstLastPara="1" wrap="square" lIns="91425" tIns="91425" rIns="91425" bIns="91425" anchor="t" anchorCtr="0">
            <a:noAutofit/>
          </a:bodyPr>
          <a:lstStyle/>
          <a:p>
            <a:pPr marL="457200" lvl="0" indent="-393700" rtl="0">
              <a:lnSpc>
                <a:spcPct val="90000"/>
              </a:lnSpc>
              <a:spcBef>
                <a:spcPts val="0"/>
              </a:spcBef>
              <a:spcAft>
                <a:spcPts val="0"/>
              </a:spcAft>
              <a:buSzPts val="1800"/>
              <a:buChar char="•"/>
            </a:pPr>
            <a:r>
              <a:rPr lang="en-US" sz="1800"/>
              <a:t>Search for a topic of interest to you from the samvera-tech or samvera-community Google Groups</a:t>
            </a:r>
            <a:endParaRPr sz="1800"/>
          </a:p>
          <a:p>
            <a:pPr marL="457200" lvl="0" indent="-393700" rtl="0">
              <a:lnSpc>
                <a:spcPct val="90000"/>
              </a:lnSpc>
              <a:spcBef>
                <a:spcPts val="1200"/>
              </a:spcBef>
              <a:spcAft>
                <a:spcPts val="0"/>
              </a:spcAft>
              <a:buSzPts val="1800"/>
              <a:buChar char="•"/>
            </a:pPr>
            <a:r>
              <a:rPr lang="en-US" sz="1800"/>
              <a:t>Find a Samvera Interest or Working Group of interest to you; find the most recent meeting notes</a:t>
            </a:r>
            <a:endParaRPr sz="1800"/>
          </a:p>
          <a:p>
            <a:pPr marL="457200" lvl="0" indent="-393700" rtl="0">
              <a:lnSpc>
                <a:spcPct val="90000"/>
              </a:lnSpc>
              <a:spcBef>
                <a:spcPts val="1200"/>
              </a:spcBef>
              <a:spcAft>
                <a:spcPts val="0"/>
              </a:spcAft>
              <a:buSzPts val="1800"/>
              <a:buChar char="•"/>
            </a:pPr>
            <a:r>
              <a:rPr lang="en-US" sz="1800"/>
              <a:t>Using the Samvera Wiki…</a:t>
            </a:r>
            <a:br>
              <a:rPr lang="en-US" sz="1800"/>
            </a:br>
            <a:r>
              <a:rPr lang="en-US" sz="1800"/>
              <a:t>https://wiki.duraspace.org/display/samvera/Samvera</a:t>
            </a:r>
            <a:endParaRPr sz="1800"/>
          </a:p>
          <a:p>
            <a:pPr marL="914400" lvl="1" indent="-419100" rtl="0">
              <a:lnSpc>
                <a:spcPct val="90000"/>
              </a:lnSpc>
              <a:spcBef>
                <a:spcPts val="1200"/>
              </a:spcBef>
              <a:spcAft>
                <a:spcPts val="0"/>
              </a:spcAft>
              <a:buSzPts val="1800"/>
              <a:buChar char="•"/>
            </a:pPr>
            <a:r>
              <a:rPr lang="en-US" sz="1800"/>
              <a:t>Sign up for the samvera-tech or samvera-community Google Groups</a:t>
            </a:r>
            <a:endParaRPr sz="1800"/>
          </a:p>
          <a:p>
            <a:pPr marL="914400" lvl="1" indent="-419100" rtl="0">
              <a:lnSpc>
                <a:spcPct val="90000"/>
              </a:lnSpc>
              <a:spcBef>
                <a:spcPts val="1200"/>
              </a:spcBef>
              <a:spcAft>
                <a:spcPts val="0"/>
              </a:spcAft>
              <a:buSzPts val="1800"/>
              <a:buChar char="•"/>
            </a:pPr>
            <a:r>
              <a:rPr lang="en-US" sz="1800"/>
              <a:t>Get a Samvera wiki account</a:t>
            </a:r>
            <a:endParaRPr sz="1800"/>
          </a:p>
          <a:p>
            <a:pPr marL="914400" lvl="1" indent="-419100" rtl="0">
              <a:lnSpc>
                <a:spcPct val="90000"/>
              </a:lnSpc>
              <a:spcBef>
                <a:spcPts val="1200"/>
              </a:spcBef>
              <a:spcAft>
                <a:spcPts val="0"/>
              </a:spcAft>
              <a:buSzPts val="1800"/>
              <a:buChar char="•"/>
            </a:pPr>
            <a:r>
              <a:rPr lang="en-US" sz="1800"/>
              <a:t>Join the project-samvera Slack team</a:t>
            </a:r>
            <a:endParaRPr sz="1800"/>
          </a:p>
          <a:p>
            <a:pPr marL="0" lvl="0" indent="0">
              <a:spcBef>
                <a:spcPts val="0"/>
              </a:spcBef>
              <a:spcAft>
                <a:spcPts val="0"/>
              </a:spcAft>
              <a:buNone/>
            </a:pP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sp>
        <p:nvSpPr>
          <p:cNvPr id="422" name="Shape 422"/>
          <p:cNvSpPr txBox="1">
            <a:spLocks noGrp="1"/>
          </p:cNvSpPr>
          <p:nvPr>
            <p:ph type="ctrTitle"/>
          </p:nvPr>
        </p:nvSpPr>
        <p:spPr>
          <a:xfrm>
            <a:off x="457200" y="563759"/>
            <a:ext cx="8229600" cy="30096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US" sz="3600"/>
              <a:t>First Up:</a:t>
            </a:r>
            <a:endParaRPr sz="3600"/>
          </a:p>
          <a:p>
            <a:pPr marL="0" lvl="0" indent="0" rtl="0">
              <a:spcBef>
                <a:spcPts val="0"/>
              </a:spcBef>
              <a:spcAft>
                <a:spcPts val="0"/>
              </a:spcAft>
              <a:buNone/>
            </a:pPr>
            <a:r>
              <a:rPr lang="en-US"/>
              <a:t>Example Sites</a:t>
            </a:r>
            <a:endParaRPr/>
          </a:p>
        </p:txBody>
      </p:sp>
      <p:sp>
        <p:nvSpPr>
          <p:cNvPr id="423" name="Shape 423"/>
          <p:cNvSpPr txBox="1">
            <a:spLocks noGrp="1"/>
          </p:cNvSpPr>
          <p:nvPr>
            <p:ph type="subTitle" idx="1"/>
          </p:nvPr>
        </p:nvSpPr>
        <p:spPr>
          <a:xfrm>
            <a:off x="457200" y="3716392"/>
            <a:ext cx="8229600" cy="12327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US"/>
              <a:t>What are folks doing with it?</a:t>
            </a:r>
            <a:endParaRPr/>
          </a:p>
        </p:txBody>
      </p:sp>
      <p:sp>
        <p:nvSpPr>
          <p:cNvPr id="424" name="Shape 424"/>
          <p:cNvSpPr/>
          <p:nvPr/>
        </p:nvSpPr>
        <p:spPr>
          <a:xfrm rot="4158865">
            <a:off x="7030685" y="1489997"/>
            <a:ext cx="543540" cy="543540"/>
          </a:xfrm>
          <a:prstGeom prst="ellipse">
            <a:avLst/>
          </a:prstGeom>
          <a:solidFill>
            <a:srgbClr val="CC00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25" name="Shape 425"/>
          <p:cNvSpPr/>
          <p:nvPr/>
        </p:nvSpPr>
        <p:spPr>
          <a:xfrm rot="4158865">
            <a:off x="7830142" y="2068842"/>
            <a:ext cx="543540" cy="543540"/>
          </a:xfrm>
          <a:prstGeom prst="ellipse">
            <a:avLst/>
          </a:prstGeom>
          <a:solidFill>
            <a:srgbClr val="FF99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26" name="Shape 426"/>
          <p:cNvSpPr/>
          <p:nvPr/>
        </p:nvSpPr>
        <p:spPr>
          <a:xfrm rot="4158865">
            <a:off x="7270919" y="2860886"/>
            <a:ext cx="543540" cy="543540"/>
          </a:xfrm>
          <a:prstGeom prst="ellipse">
            <a:avLst/>
          </a:prstGeom>
          <a:solidFill>
            <a:srgbClr val="F1C23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30"/>
        <p:cNvGrpSpPr/>
        <p:nvPr/>
      </p:nvGrpSpPr>
      <p:grpSpPr>
        <a:xfrm>
          <a:off x="0" y="0"/>
          <a:ext cx="0" cy="0"/>
          <a:chOff x="0" y="0"/>
          <a:chExt cx="0" cy="0"/>
        </a:xfrm>
      </p:grpSpPr>
      <p:sp>
        <p:nvSpPr>
          <p:cNvPr id="431" name="Shape 431"/>
          <p:cNvSpPr txBox="1">
            <a:spLocks noGrp="1"/>
          </p:cNvSpPr>
          <p:nvPr>
            <p:ph type="title"/>
          </p:nvPr>
        </p:nvSpPr>
        <p:spPr>
          <a:xfrm>
            <a:off x="457200" y="205978"/>
            <a:ext cx="8229600" cy="8574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US"/>
              <a:t>Tufts Digital Library</a:t>
            </a:r>
            <a:endParaRPr/>
          </a:p>
        </p:txBody>
      </p:sp>
      <p:sp>
        <p:nvSpPr>
          <p:cNvPr id="432" name="Shape 432"/>
          <p:cNvSpPr txBox="1">
            <a:spLocks noGrp="1"/>
          </p:cNvSpPr>
          <p:nvPr>
            <p:ph type="body" idx="1"/>
          </p:nvPr>
        </p:nvSpPr>
        <p:spPr>
          <a:xfrm>
            <a:off x="457200" y="1200150"/>
            <a:ext cx="8229600" cy="3725700"/>
          </a:xfrm>
          <a:prstGeom prst="rect">
            <a:avLst/>
          </a:prstGeom>
        </p:spPr>
        <p:txBody>
          <a:bodyPr spcFirstLastPara="1" wrap="square" lIns="91425" tIns="91425" rIns="91425" bIns="91425" anchor="t" anchorCtr="0">
            <a:noAutofit/>
          </a:bodyPr>
          <a:lstStyle/>
          <a:p>
            <a:pPr marL="457200" marR="0" lvl="0" indent="-457200" algn="l" rtl="0">
              <a:lnSpc>
                <a:spcPct val="100000"/>
              </a:lnSpc>
              <a:spcBef>
                <a:spcPts val="0"/>
              </a:spcBef>
              <a:spcAft>
                <a:spcPts val="0"/>
              </a:spcAft>
              <a:buSzPts val="3000"/>
              <a:buChar char="•"/>
            </a:pPr>
            <a:r>
              <a:rPr lang="en-US"/>
              <a:t>Fedora content pre-dates Hydra &amp; Samvera</a:t>
            </a:r>
            <a:endParaRPr/>
          </a:p>
          <a:p>
            <a:pPr marL="457200" marR="0" lvl="0" indent="-457200" algn="l" rtl="0">
              <a:lnSpc>
                <a:spcPct val="100000"/>
              </a:lnSpc>
              <a:spcBef>
                <a:spcPts val="1000"/>
              </a:spcBef>
              <a:spcAft>
                <a:spcPts val="0"/>
              </a:spcAft>
              <a:buSzPts val="3000"/>
              <a:buChar char="•"/>
            </a:pPr>
            <a:r>
              <a:rPr lang="en-US"/>
              <a:t>Multi-app ecosystem (management, discovery, image library, others)</a:t>
            </a:r>
            <a:endParaRPr/>
          </a:p>
          <a:p>
            <a:pPr marL="457200" marR="0" lvl="0" indent="-457200" algn="l" rtl="0">
              <a:lnSpc>
                <a:spcPct val="100000"/>
              </a:lnSpc>
              <a:spcBef>
                <a:spcPts val="1000"/>
              </a:spcBef>
              <a:spcAft>
                <a:spcPts val="0"/>
              </a:spcAft>
              <a:buSzPts val="3000"/>
              <a:buChar char="•"/>
            </a:pPr>
            <a:r>
              <a:rPr lang="en-US"/>
              <a:t>Supports multiple content types</a:t>
            </a:r>
            <a:br>
              <a:rPr lang="en-US"/>
            </a:br>
            <a:endParaRPr/>
          </a:p>
          <a:p>
            <a:pPr marL="0" lvl="0" indent="0" rtl="0">
              <a:lnSpc>
                <a:spcPct val="100000"/>
              </a:lnSpc>
              <a:spcBef>
                <a:spcPts val="1000"/>
              </a:spcBef>
              <a:spcAft>
                <a:spcPts val="0"/>
              </a:spcAft>
              <a:buNone/>
            </a:pPr>
            <a:endParaRPr/>
          </a:p>
          <a:p>
            <a:pPr marL="0" lvl="0" indent="0">
              <a:lnSpc>
                <a:spcPct val="100000"/>
              </a:lnSpc>
              <a:spcBef>
                <a:spcPts val="1000"/>
              </a:spcBef>
              <a:spcAft>
                <a:spcPts val="1000"/>
              </a:spcAft>
              <a:buNone/>
            </a:pPr>
            <a:r>
              <a:rPr lang="en-US"/>
              <a:t>Live Site: </a:t>
            </a:r>
            <a:r>
              <a:rPr lang="en-US" u="sng">
                <a:solidFill>
                  <a:schemeClr val="hlink"/>
                </a:solidFill>
                <a:hlinkClick r:id="rId3"/>
              </a:rPr>
              <a:t>https://dl.tufts.edu</a:t>
            </a:r>
            <a:r>
              <a:rPr lang="en-US"/>
              <a:t> </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36"/>
        <p:cNvGrpSpPr/>
        <p:nvPr/>
      </p:nvGrpSpPr>
      <p:grpSpPr>
        <a:xfrm>
          <a:off x="0" y="0"/>
          <a:ext cx="0" cy="0"/>
          <a:chOff x="0" y="0"/>
          <a:chExt cx="0" cy="0"/>
        </a:xfrm>
      </p:grpSpPr>
      <p:sp>
        <p:nvSpPr>
          <p:cNvPr id="437" name="Shape 437"/>
          <p:cNvSpPr txBox="1">
            <a:spLocks noGrp="1"/>
          </p:cNvSpPr>
          <p:nvPr>
            <p:ph type="title"/>
          </p:nvPr>
        </p:nvSpPr>
        <p:spPr>
          <a:xfrm>
            <a:off x="457200" y="205978"/>
            <a:ext cx="8229600" cy="857400"/>
          </a:xfrm>
          <a:prstGeom prst="rect">
            <a:avLst/>
          </a:prstGeom>
        </p:spPr>
        <p:txBody>
          <a:bodyPr spcFirstLastPara="1" wrap="square" lIns="91425" tIns="91425" rIns="91425" bIns="91425" anchor="b" anchorCtr="0">
            <a:noAutofit/>
          </a:bodyPr>
          <a:lstStyle/>
          <a:p>
            <a:pPr marL="0" lvl="0" indent="0">
              <a:spcBef>
                <a:spcPts val="0"/>
              </a:spcBef>
              <a:spcAft>
                <a:spcPts val="0"/>
              </a:spcAft>
              <a:buClr>
                <a:schemeClr val="dk1"/>
              </a:buClr>
              <a:buSzPts val="1100"/>
              <a:buFont typeface="Arial"/>
              <a:buNone/>
            </a:pPr>
            <a:r>
              <a:rPr lang="en-US" sz="2400"/>
              <a:t>INDIANA UNIVERSITY</a:t>
            </a:r>
            <a:endParaRPr sz="2400"/>
          </a:p>
          <a:p>
            <a:pPr marL="0" lvl="0" indent="0" rtl="0">
              <a:spcBef>
                <a:spcPts val="0"/>
              </a:spcBef>
              <a:spcAft>
                <a:spcPts val="0"/>
              </a:spcAft>
              <a:buNone/>
            </a:pPr>
            <a:r>
              <a:rPr lang="en-US" sz="1800"/>
              <a:t>Media Collections Online</a:t>
            </a:r>
            <a:endParaRPr sz="1800"/>
          </a:p>
        </p:txBody>
      </p:sp>
      <p:sp>
        <p:nvSpPr>
          <p:cNvPr id="438" name="Shape 438"/>
          <p:cNvSpPr txBox="1">
            <a:spLocks noGrp="1"/>
          </p:cNvSpPr>
          <p:nvPr>
            <p:ph type="body" idx="1"/>
          </p:nvPr>
        </p:nvSpPr>
        <p:spPr>
          <a:xfrm>
            <a:off x="457200" y="1200150"/>
            <a:ext cx="8229600" cy="3725700"/>
          </a:xfrm>
          <a:prstGeom prst="rect">
            <a:avLst/>
          </a:prstGeom>
        </p:spPr>
        <p:txBody>
          <a:bodyPr spcFirstLastPara="1" wrap="square" lIns="91425" tIns="91425" rIns="91425" bIns="91425" anchor="t" anchorCtr="0">
            <a:noAutofit/>
          </a:bodyPr>
          <a:lstStyle/>
          <a:p>
            <a:pPr marL="457200" marR="0" lvl="0" indent="-457200" algn="l" rtl="0">
              <a:lnSpc>
                <a:spcPct val="100000"/>
              </a:lnSpc>
              <a:spcBef>
                <a:spcPts val="0"/>
              </a:spcBef>
              <a:spcAft>
                <a:spcPts val="0"/>
              </a:spcAft>
              <a:buSzPts val="3000"/>
              <a:buChar char="•"/>
            </a:pPr>
            <a:r>
              <a:rPr lang="en-US"/>
              <a:t>Built using the </a:t>
            </a:r>
            <a:r>
              <a:rPr lang="en-US">
                <a:uFill>
                  <a:noFill/>
                </a:uFill>
                <a:hlinkClick r:id="rId3"/>
              </a:rPr>
              <a:t>Avalon Media System</a:t>
            </a:r>
            <a:endParaRPr/>
          </a:p>
          <a:p>
            <a:pPr marL="457200" marR="0" lvl="0" indent="-457200" algn="l" rtl="0">
              <a:lnSpc>
                <a:spcPct val="100000"/>
              </a:lnSpc>
              <a:spcBef>
                <a:spcPts val="1000"/>
              </a:spcBef>
              <a:spcAft>
                <a:spcPts val="0"/>
              </a:spcAft>
              <a:buSzPts val="3000"/>
              <a:buChar char="•"/>
            </a:pPr>
            <a:r>
              <a:rPr lang="en-US"/>
              <a:t>Rich tool for management and discovery of audio and visual resources</a:t>
            </a:r>
            <a:endParaRPr/>
          </a:p>
          <a:p>
            <a:pPr marL="457200" marR="0" lvl="0" indent="-457200" algn="l" rtl="0">
              <a:lnSpc>
                <a:spcPct val="100000"/>
              </a:lnSpc>
              <a:spcBef>
                <a:spcPts val="1000"/>
              </a:spcBef>
              <a:spcAft>
                <a:spcPts val="0"/>
              </a:spcAft>
              <a:buSzPts val="3000"/>
              <a:buChar char="•"/>
            </a:pPr>
            <a:r>
              <a:rPr lang="en-US"/>
              <a:t>Provides gated discovery and </a:t>
            </a:r>
            <a:br>
              <a:rPr lang="en-US"/>
            </a:br>
            <a:r>
              <a:rPr lang="en-US"/>
              <a:t>streaming authentication</a:t>
            </a:r>
            <a:br>
              <a:rPr lang="en-US"/>
            </a:br>
            <a:endParaRPr/>
          </a:p>
          <a:p>
            <a:pPr marL="0" lvl="0" indent="0" rtl="0">
              <a:lnSpc>
                <a:spcPct val="100000"/>
              </a:lnSpc>
              <a:spcBef>
                <a:spcPts val="1000"/>
              </a:spcBef>
              <a:spcAft>
                <a:spcPts val="1000"/>
              </a:spcAft>
              <a:buNone/>
            </a:pPr>
            <a:r>
              <a:rPr lang="en-US"/>
              <a:t>Live Site: </a:t>
            </a:r>
            <a:r>
              <a:rPr lang="en-US" u="sng">
                <a:solidFill>
                  <a:schemeClr val="hlink"/>
                </a:solidFill>
                <a:hlinkClick r:id="rId4"/>
              </a:rPr>
              <a:t>https://media.dlib.indiana.edu</a:t>
            </a:r>
            <a:r>
              <a:rPr lang="en-US"/>
              <a:t> </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sp>
        <p:nvSpPr>
          <p:cNvPr id="443" name="Shape 443"/>
          <p:cNvSpPr txBox="1">
            <a:spLocks noGrp="1"/>
          </p:cNvSpPr>
          <p:nvPr>
            <p:ph type="title"/>
          </p:nvPr>
        </p:nvSpPr>
        <p:spPr>
          <a:xfrm>
            <a:off x="457200" y="205978"/>
            <a:ext cx="8229600" cy="857400"/>
          </a:xfrm>
          <a:prstGeom prst="rect">
            <a:avLst/>
          </a:prstGeom>
        </p:spPr>
        <p:txBody>
          <a:bodyPr spcFirstLastPara="1" wrap="square" lIns="91425" tIns="91425" rIns="91425" bIns="91425" anchor="b" anchorCtr="0">
            <a:noAutofit/>
          </a:bodyPr>
          <a:lstStyle/>
          <a:p>
            <a:pPr marL="0" lvl="0" indent="0" rtl="0">
              <a:spcBef>
                <a:spcPts val="0"/>
              </a:spcBef>
              <a:spcAft>
                <a:spcPts val="0"/>
              </a:spcAft>
              <a:buNone/>
            </a:pPr>
            <a:r>
              <a:rPr lang="en-US"/>
              <a:t>Alexandria Digital Research Library</a:t>
            </a:r>
            <a:endParaRPr/>
          </a:p>
        </p:txBody>
      </p:sp>
      <p:sp>
        <p:nvSpPr>
          <p:cNvPr id="444" name="Shape 444"/>
          <p:cNvSpPr txBox="1">
            <a:spLocks noGrp="1"/>
          </p:cNvSpPr>
          <p:nvPr>
            <p:ph type="body" idx="1"/>
          </p:nvPr>
        </p:nvSpPr>
        <p:spPr>
          <a:xfrm>
            <a:off x="457200" y="1200150"/>
            <a:ext cx="8229600" cy="3725700"/>
          </a:xfrm>
          <a:prstGeom prst="rect">
            <a:avLst/>
          </a:prstGeom>
        </p:spPr>
        <p:txBody>
          <a:bodyPr spcFirstLastPara="1" wrap="square" lIns="91425" tIns="91425" rIns="91425" bIns="91425" anchor="t" anchorCtr="0">
            <a:noAutofit/>
          </a:bodyPr>
          <a:lstStyle/>
          <a:p>
            <a:pPr marL="457200" marR="0" lvl="0" indent="-457200" algn="l" rtl="0">
              <a:lnSpc>
                <a:spcPct val="100000"/>
              </a:lnSpc>
              <a:spcBef>
                <a:spcPts val="0"/>
              </a:spcBef>
              <a:spcAft>
                <a:spcPts val="0"/>
              </a:spcAft>
              <a:buSzPts val="3000"/>
              <a:buChar char="•"/>
            </a:pPr>
            <a:r>
              <a:rPr lang="en-US"/>
              <a:t>Fedora 4 + RDF based</a:t>
            </a:r>
            <a:endParaRPr/>
          </a:p>
          <a:p>
            <a:pPr marL="457200" marR="0" lvl="0" indent="-457200" algn="l" rtl="0">
              <a:lnSpc>
                <a:spcPct val="100000"/>
              </a:lnSpc>
              <a:spcBef>
                <a:spcPts val="1000"/>
              </a:spcBef>
              <a:spcAft>
                <a:spcPts val="0"/>
              </a:spcAft>
              <a:buSzPts val="3000"/>
              <a:buChar char="•"/>
            </a:pPr>
            <a:r>
              <a:rPr lang="en-US"/>
              <a:t>Broadly focused Institutional Repository hosting multiple content types</a:t>
            </a:r>
            <a:endParaRPr/>
          </a:p>
          <a:p>
            <a:pPr marL="457200" marR="0" lvl="0" indent="-457200" algn="l" rtl="0">
              <a:lnSpc>
                <a:spcPct val="100000"/>
              </a:lnSpc>
              <a:spcBef>
                <a:spcPts val="1000"/>
              </a:spcBef>
              <a:spcAft>
                <a:spcPts val="0"/>
              </a:spcAft>
              <a:buSzPts val="3000"/>
              <a:buChar char="•"/>
            </a:pPr>
            <a:r>
              <a:rPr lang="en-US"/>
              <a:t>Includes a mix of born digital and digitized content</a:t>
            </a:r>
            <a:br>
              <a:rPr lang="en-US"/>
            </a:br>
            <a:endParaRPr/>
          </a:p>
          <a:p>
            <a:pPr marL="0" lvl="0" indent="0" rtl="0">
              <a:lnSpc>
                <a:spcPct val="100000"/>
              </a:lnSpc>
              <a:spcBef>
                <a:spcPts val="1000"/>
              </a:spcBef>
              <a:spcAft>
                <a:spcPts val="1000"/>
              </a:spcAft>
              <a:buNone/>
            </a:pPr>
            <a:r>
              <a:rPr lang="en-US"/>
              <a:t>Live Site: </a:t>
            </a:r>
            <a:r>
              <a:rPr lang="en-US" u="sng">
                <a:solidFill>
                  <a:schemeClr val="hlink"/>
                </a:solidFill>
                <a:hlinkClick r:id="rId3"/>
              </a:rPr>
              <a:t>https://www.alexandria.ucsb.edu</a:t>
            </a:r>
            <a:r>
              <a:rPr lang="en-US"/>
              <a:t> </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sp>
        <p:nvSpPr>
          <p:cNvPr id="449" name="Shape 449"/>
          <p:cNvSpPr txBox="1">
            <a:spLocks noGrp="1"/>
          </p:cNvSpPr>
          <p:nvPr>
            <p:ph type="title"/>
          </p:nvPr>
        </p:nvSpPr>
        <p:spPr>
          <a:xfrm>
            <a:off x="457200" y="205978"/>
            <a:ext cx="8229600" cy="857400"/>
          </a:xfrm>
          <a:prstGeom prst="rect">
            <a:avLst/>
          </a:prstGeom>
        </p:spPr>
        <p:txBody>
          <a:bodyPr spcFirstLastPara="1" wrap="square" lIns="91425" tIns="91425" rIns="91425" bIns="91425" anchor="b" anchorCtr="0">
            <a:noAutofit/>
          </a:bodyPr>
          <a:lstStyle/>
          <a:p>
            <a:pPr marL="0" lvl="0" indent="0" rtl="0">
              <a:spcBef>
                <a:spcPts val="0"/>
              </a:spcBef>
              <a:spcAft>
                <a:spcPts val="0"/>
              </a:spcAft>
              <a:buNone/>
            </a:pPr>
            <a:r>
              <a:rPr lang="en-US"/>
              <a:t>Earthworks</a:t>
            </a:r>
            <a:endParaRPr/>
          </a:p>
        </p:txBody>
      </p:sp>
      <p:sp>
        <p:nvSpPr>
          <p:cNvPr id="450" name="Shape 450"/>
          <p:cNvSpPr txBox="1">
            <a:spLocks noGrp="1"/>
          </p:cNvSpPr>
          <p:nvPr>
            <p:ph type="body" idx="1"/>
          </p:nvPr>
        </p:nvSpPr>
        <p:spPr>
          <a:xfrm>
            <a:off x="457200" y="1200150"/>
            <a:ext cx="8229600" cy="3725700"/>
          </a:xfrm>
          <a:prstGeom prst="rect">
            <a:avLst/>
          </a:prstGeom>
        </p:spPr>
        <p:txBody>
          <a:bodyPr spcFirstLastPara="1" wrap="square" lIns="91425" tIns="91425" rIns="91425" bIns="91425" anchor="t" anchorCtr="0">
            <a:noAutofit/>
          </a:bodyPr>
          <a:lstStyle/>
          <a:p>
            <a:pPr marL="457200" marR="0" lvl="0" indent="-457200" algn="l" rtl="0">
              <a:lnSpc>
                <a:spcPct val="100000"/>
              </a:lnSpc>
              <a:spcBef>
                <a:spcPts val="0"/>
              </a:spcBef>
              <a:spcAft>
                <a:spcPts val="0"/>
              </a:spcAft>
              <a:buSzPts val="3000"/>
              <a:buChar char="•"/>
            </a:pPr>
            <a:r>
              <a:rPr lang="en-US"/>
              <a:t>Heterogeneous GIS Content</a:t>
            </a:r>
            <a:endParaRPr/>
          </a:p>
          <a:p>
            <a:pPr marL="457200" marR="0" lvl="0" indent="-457200" algn="l" rtl="0">
              <a:lnSpc>
                <a:spcPct val="100000"/>
              </a:lnSpc>
              <a:spcBef>
                <a:spcPts val="1000"/>
              </a:spcBef>
              <a:spcAft>
                <a:spcPts val="0"/>
              </a:spcAft>
              <a:buSzPts val="3000"/>
              <a:buChar char="•"/>
            </a:pPr>
            <a:r>
              <a:rPr lang="en-US"/>
              <a:t>Search and browse augmented by spatial search functions</a:t>
            </a:r>
            <a:endParaRPr/>
          </a:p>
          <a:p>
            <a:pPr marL="457200" marR="0" lvl="0" indent="-457200" algn="l" rtl="0">
              <a:lnSpc>
                <a:spcPct val="100000"/>
              </a:lnSpc>
              <a:spcBef>
                <a:spcPts val="1000"/>
              </a:spcBef>
              <a:spcAft>
                <a:spcPts val="0"/>
              </a:spcAft>
              <a:buSzPts val="3000"/>
              <a:buChar char="•"/>
            </a:pPr>
            <a:r>
              <a:rPr lang="en-US"/>
              <a:t>Includes content harvested from multiple sources</a:t>
            </a:r>
            <a:br>
              <a:rPr lang="en-US"/>
            </a:br>
            <a:endParaRPr/>
          </a:p>
          <a:p>
            <a:pPr marL="0" lvl="0" indent="0" rtl="0">
              <a:lnSpc>
                <a:spcPct val="100000"/>
              </a:lnSpc>
              <a:spcBef>
                <a:spcPts val="1000"/>
              </a:spcBef>
              <a:spcAft>
                <a:spcPts val="1000"/>
              </a:spcAft>
              <a:buNone/>
            </a:pPr>
            <a:r>
              <a:rPr lang="en-US"/>
              <a:t>Live Site: </a:t>
            </a:r>
            <a:r>
              <a:rPr lang="en-US" u="sng">
                <a:solidFill>
                  <a:schemeClr val="hlink"/>
                </a:solidFill>
                <a:hlinkClick r:id="rId3"/>
              </a:rPr>
              <a:t>https://earthworks.stanford.edu</a:t>
            </a:r>
            <a:r>
              <a:rPr lang="en-US"/>
              <a:t>  </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455" name="Shape 455"/>
          <p:cNvSpPr txBox="1">
            <a:spLocks noGrp="1"/>
          </p:cNvSpPr>
          <p:nvPr>
            <p:ph type="ctrTitle"/>
          </p:nvPr>
        </p:nvSpPr>
        <p:spPr>
          <a:xfrm>
            <a:off x="457200" y="563759"/>
            <a:ext cx="8229600" cy="30096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sz="3600"/>
              <a:t>Next Up:</a:t>
            </a:r>
            <a:endParaRPr sz="3600"/>
          </a:p>
          <a:p>
            <a:pPr marL="0" lvl="0" indent="0">
              <a:spcBef>
                <a:spcPts val="0"/>
              </a:spcBef>
              <a:spcAft>
                <a:spcPts val="0"/>
              </a:spcAft>
              <a:buNone/>
            </a:pPr>
            <a:r>
              <a:rPr lang="en-US"/>
              <a:t>Hands-On</a:t>
            </a:r>
            <a:endParaRPr/>
          </a:p>
        </p:txBody>
      </p:sp>
      <p:sp>
        <p:nvSpPr>
          <p:cNvPr id="456" name="Shape 456"/>
          <p:cNvSpPr txBox="1">
            <a:spLocks noGrp="1"/>
          </p:cNvSpPr>
          <p:nvPr>
            <p:ph type="subTitle" idx="1"/>
          </p:nvPr>
        </p:nvSpPr>
        <p:spPr>
          <a:xfrm>
            <a:off x="457200" y="3716392"/>
            <a:ext cx="8229600" cy="123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a:t>Any questions so far?</a:t>
            </a:r>
            <a:endParaRPr/>
          </a:p>
        </p:txBody>
      </p:sp>
      <p:sp>
        <p:nvSpPr>
          <p:cNvPr id="457" name="Shape 457"/>
          <p:cNvSpPr/>
          <p:nvPr/>
        </p:nvSpPr>
        <p:spPr>
          <a:xfrm rot="-10003395">
            <a:off x="7563282" y="1789212"/>
            <a:ext cx="543425" cy="543425"/>
          </a:xfrm>
          <a:prstGeom prst="ellipse">
            <a:avLst/>
          </a:prstGeom>
          <a:solidFill>
            <a:srgbClr val="CC00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58" name="Shape 458"/>
          <p:cNvSpPr/>
          <p:nvPr/>
        </p:nvSpPr>
        <p:spPr>
          <a:xfrm rot="-10003395">
            <a:off x="6636490" y="2128694"/>
            <a:ext cx="543425" cy="543425"/>
          </a:xfrm>
          <a:prstGeom prst="ellipse">
            <a:avLst/>
          </a:prstGeom>
          <a:solidFill>
            <a:srgbClr val="FF99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59" name="Shape 459"/>
          <p:cNvSpPr/>
          <p:nvPr/>
        </p:nvSpPr>
        <p:spPr>
          <a:xfrm rot="-10003395">
            <a:off x="6292189" y="1222316"/>
            <a:ext cx="543425" cy="543425"/>
          </a:xfrm>
          <a:prstGeom prst="ellipse">
            <a:avLst/>
          </a:prstGeom>
          <a:solidFill>
            <a:srgbClr val="F1C23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sp>
        <p:nvSpPr>
          <p:cNvPr id="464" name="Shape 464"/>
          <p:cNvSpPr txBox="1">
            <a:spLocks noGrp="1"/>
          </p:cNvSpPr>
          <p:nvPr>
            <p:ph type="title"/>
          </p:nvPr>
        </p:nvSpPr>
        <p:spPr>
          <a:xfrm>
            <a:off x="457200" y="205978"/>
            <a:ext cx="8229600" cy="857400"/>
          </a:xfrm>
          <a:prstGeom prst="rect">
            <a:avLst/>
          </a:prstGeom>
        </p:spPr>
        <p:txBody>
          <a:bodyPr spcFirstLastPara="1" wrap="square" lIns="91425" tIns="91425" rIns="91425" bIns="91425" anchor="b" anchorCtr="0">
            <a:noAutofit/>
          </a:bodyPr>
          <a:lstStyle/>
          <a:p>
            <a:pPr marL="0" lvl="0" indent="0" rtl="0">
              <a:spcBef>
                <a:spcPts val="0"/>
              </a:spcBef>
              <a:spcAft>
                <a:spcPts val="0"/>
              </a:spcAft>
              <a:buNone/>
            </a:pPr>
            <a:r>
              <a:rPr lang="en-US"/>
              <a:t>Create an account</a:t>
            </a:r>
            <a:endParaRPr/>
          </a:p>
        </p:txBody>
      </p:sp>
      <p:sp>
        <p:nvSpPr>
          <p:cNvPr id="465" name="Shape 465"/>
          <p:cNvSpPr txBox="1">
            <a:spLocks noGrp="1"/>
          </p:cNvSpPr>
          <p:nvPr>
            <p:ph type="body" idx="1"/>
          </p:nvPr>
        </p:nvSpPr>
        <p:spPr>
          <a:xfrm>
            <a:off x="457200" y="1200150"/>
            <a:ext cx="8229600" cy="3725700"/>
          </a:xfrm>
          <a:prstGeom prst="rect">
            <a:avLst/>
          </a:prstGeom>
        </p:spPr>
        <p:txBody>
          <a:bodyPr spcFirstLastPara="1" wrap="square" lIns="91425" tIns="91425" rIns="91425" bIns="91425" anchor="t" anchorCtr="0">
            <a:noAutofit/>
          </a:bodyPr>
          <a:lstStyle/>
          <a:p>
            <a:pPr marL="457200" lvl="0" indent="-381000" rtl="0">
              <a:spcBef>
                <a:spcPts val="0"/>
              </a:spcBef>
              <a:spcAft>
                <a:spcPts val="0"/>
              </a:spcAft>
              <a:buSzPts val="2400"/>
              <a:buAutoNum type="arabicPeriod"/>
            </a:pPr>
            <a:r>
              <a:rPr lang="en-US"/>
              <a:t>Visit </a:t>
            </a:r>
            <a:r>
              <a:rPr lang="en-US" u="sng">
                <a:solidFill>
                  <a:schemeClr val="hlink"/>
                </a:solidFill>
                <a:hlinkClick r:id="rId3"/>
              </a:rPr>
              <a:t>http://demo.curationexperts.com/</a:t>
            </a:r>
            <a:r>
              <a:rPr lang="en-US"/>
              <a:t> </a:t>
            </a:r>
            <a:endParaRPr/>
          </a:p>
          <a:p>
            <a:pPr marL="457200" lvl="0" indent="-381000" rtl="0">
              <a:spcBef>
                <a:spcPts val="1000"/>
              </a:spcBef>
              <a:spcAft>
                <a:spcPts val="0"/>
              </a:spcAft>
              <a:buSzPts val="2400"/>
              <a:buAutoNum type="arabicPeriod"/>
            </a:pPr>
            <a:r>
              <a:rPr lang="en-US"/>
              <a:t>Click the Login link</a:t>
            </a:r>
            <a:endParaRPr/>
          </a:p>
          <a:p>
            <a:pPr marL="457200" lvl="0" indent="-381000" rtl="0">
              <a:spcBef>
                <a:spcPts val="1000"/>
              </a:spcBef>
              <a:spcAft>
                <a:spcPts val="0"/>
              </a:spcAft>
              <a:buSzPts val="2400"/>
              <a:buAutoNum type="arabicPeriod"/>
            </a:pPr>
            <a:r>
              <a:rPr lang="en-US"/>
              <a:t>Click on “</a:t>
            </a:r>
            <a:r>
              <a:rPr lang="en-US" u="sng">
                <a:solidFill>
                  <a:schemeClr val="hlink"/>
                </a:solidFill>
                <a:hlinkClick r:id="rId4"/>
              </a:rPr>
              <a:t>Sign Up</a:t>
            </a:r>
            <a:r>
              <a:rPr lang="en-US"/>
              <a:t>” </a:t>
            </a:r>
            <a:br>
              <a:rPr lang="en-US"/>
            </a:br>
            <a:r>
              <a:rPr lang="en-US" sz="2400"/>
              <a:t>(just under the Login button)</a:t>
            </a:r>
            <a:endParaRPr sz="2400"/>
          </a:p>
          <a:p>
            <a:pPr marL="457200" lvl="0" indent="-381000" rtl="0">
              <a:spcBef>
                <a:spcPts val="1000"/>
              </a:spcBef>
              <a:spcAft>
                <a:spcPts val="1000"/>
              </a:spcAft>
              <a:buSzPts val="2400"/>
              <a:buAutoNum type="arabicPeriod"/>
            </a:pPr>
            <a:r>
              <a:rPr lang="en-US"/>
              <a:t>Enter your e-mail, choose a password, and click on “Sign Up”</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69"/>
        <p:cNvGrpSpPr/>
        <p:nvPr/>
      </p:nvGrpSpPr>
      <p:grpSpPr>
        <a:xfrm>
          <a:off x="0" y="0"/>
          <a:ext cx="0" cy="0"/>
          <a:chOff x="0" y="0"/>
          <a:chExt cx="0" cy="0"/>
        </a:xfrm>
      </p:grpSpPr>
      <p:sp>
        <p:nvSpPr>
          <p:cNvPr id="470" name="Shape 470"/>
          <p:cNvSpPr txBox="1">
            <a:spLocks noGrp="1"/>
          </p:cNvSpPr>
          <p:nvPr>
            <p:ph type="title"/>
          </p:nvPr>
        </p:nvSpPr>
        <p:spPr>
          <a:xfrm>
            <a:off x="457200" y="205978"/>
            <a:ext cx="8229600" cy="8574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US"/>
              <a:t>Deposit a new work</a:t>
            </a:r>
            <a:endParaRPr/>
          </a:p>
        </p:txBody>
      </p:sp>
      <p:sp>
        <p:nvSpPr>
          <p:cNvPr id="471" name="Shape 471"/>
          <p:cNvSpPr txBox="1">
            <a:spLocks noGrp="1"/>
          </p:cNvSpPr>
          <p:nvPr>
            <p:ph type="body" idx="1"/>
          </p:nvPr>
        </p:nvSpPr>
        <p:spPr>
          <a:xfrm>
            <a:off x="457200" y="1200150"/>
            <a:ext cx="8229600" cy="3725700"/>
          </a:xfrm>
          <a:prstGeom prst="rect">
            <a:avLst/>
          </a:prstGeom>
        </p:spPr>
        <p:txBody>
          <a:bodyPr spcFirstLastPara="1" wrap="square" lIns="91425" tIns="91425" rIns="91425" bIns="91425" anchor="t" anchorCtr="0">
            <a:noAutofit/>
          </a:bodyPr>
          <a:lstStyle/>
          <a:p>
            <a:pPr marL="457200" lvl="0" indent="-381000" rtl="0">
              <a:spcBef>
                <a:spcPts val="0"/>
              </a:spcBef>
              <a:spcAft>
                <a:spcPts val="0"/>
              </a:spcAft>
              <a:buSzPts val="2400"/>
              <a:buAutoNum type="arabicPeriod"/>
            </a:pPr>
            <a:r>
              <a:rPr lang="en-US"/>
              <a:t>Click on the logo in the upper left corner</a:t>
            </a:r>
            <a:endParaRPr/>
          </a:p>
          <a:p>
            <a:pPr marL="457200" lvl="0" indent="-381000" rtl="0">
              <a:spcBef>
                <a:spcPts val="1000"/>
              </a:spcBef>
              <a:spcAft>
                <a:spcPts val="0"/>
              </a:spcAft>
              <a:buSzPts val="2400"/>
              <a:buAutoNum type="arabicPeriod"/>
            </a:pPr>
            <a:r>
              <a:rPr lang="en-US"/>
              <a:t>Click on the “</a:t>
            </a:r>
            <a:r>
              <a:rPr lang="en-US" u="sng">
                <a:solidFill>
                  <a:schemeClr val="hlink"/>
                </a:solidFill>
                <a:hlinkClick r:id="rId3"/>
              </a:rPr>
              <a:t>Share Your Work</a:t>
            </a:r>
            <a:r>
              <a:rPr lang="en-US"/>
              <a:t>” button</a:t>
            </a:r>
            <a:endParaRPr/>
          </a:p>
          <a:p>
            <a:pPr marL="457200" lvl="0" indent="-381000" rtl="0">
              <a:spcBef>
                <a:spcPts val="1000"/>
              </a:spcBef>
              <a:spcAft>
                <a:spcPts val="0"/>
              </a:spcAft>
              <a:buSzPts val="2400"/>
              <a:buAutoNum type="arabicPeriod"/>
            </a:pPr>
            <a:r>
              <a:rPr lang="en-US"/>
              <a:t>Select a type of work</a:t>
            </a:r>
            <a:endParaRPr/>
          </a:p>
          <a:p>
            <a:pPr marL="457200" lvl="0" indent="-381000" rtl="0">
              <a:spcBef>
                <a:spcPts val="1000"/>
              </a:spcBef>
              <a:spcAft>
                <a:spcPts val="0"/>
              </a:spcAft>
              <a:buSzPts val="2400"/>
              <a:buAutoNum type="arabicPeriod"/>
            </a:pPr>
            <a:r>
              <a:rPr lang="en-US"/>
              <a:t>Add required metadata, attach a file, choose visibility, accept the deposit agreement</a:t>
            </a:r>
            <a:endParaRPr/>
          </a:p>
          <a:p>
            <a:pPr marL="457200" lvl="0" indent="-381000">
              <a:spcBef>
                <a:spcPts val="1000"/>
              </a:spcBef>
              <a:spcAft>
                <a:spcPts val="1000"/>
              </a:spcAft>
              <a:buSzPts val="2400"/>
              <a:buAutoNum type="arabicPeriod"/>
            </a:pPr>
            <a:r>
              <a:rPr lang="en-US"/>
              <a:t>Save your work</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Shape 159"/>
          <p:cNvSpPr txBox="1">
            <a:spLocks noGrp="1"/>
          </p:cNvSpPr>
          <p:nvPr>
            <p:ph type="title"/>
          </p:nvPr>
        </p:nvSpPr>
        <p:spPr>
          <a:xfrm>
            <a:off x="457200" y="205978"/>
            <a:ext cx="8229600" cy="8574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chemeClr val="accent1"/>
              </a:buClr>
              <a:buFont typeface="Arial"/>
              <a:buNone/>
            </a:pPr>
            <a:r>
              <a:rPr lang="en-US"/>
              <a:t>Let’s Start with You</a:t>
            </a:r>
            <a:endParaRPr sz="3600" b="1" i="0" u="none" strike="noStrike" cap="none">
              <a:solidFill>
                <a:srgbClr val="DA0002"/>
              </a:solidFill>
              <a:latin typeface="Arial"/>
              <a:ea typeface="Arial"/>
              <a:cs typeface="Arial"/>
              <a:sym typeface="Arial"/>
            </a:endParaRPr>
          </a:p>
        </p:txBody>
      </p:sp>
      <p:sp>
        <p:nvSpPr>
          <p:cNvPr id="160" name="Shape 160"/>
          <p:cNvSpPr txBox="1">
            <a:spLocks noGrp="1"/>
          </p:cNvSpPr>
          <p:nvPr>
            <p:ph type="body" idx="1"/>
          </p:nvPr>
        </p:nvSpPr>
        <p:spPr>
          <a:xfrm>
            <a:off x="457200" y="1200150"/>
            <a:ext cx="8229600" cy="3725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endParaRPr/>
          </a:p>
          <a:p>
            <a:pPr marL="457200" marR="0" lvl="0" indent="-457200" algn="l" rtl="0">
              <a:lnSpc>
                <a:spcPct val="100000"/>
              </a:lnSpc>
              <a:spcBef>
                <a:spcPts val="0"/>
              </a:spcBef>
              <a:spcAft>
                <a:spcPts val="0"/>
              </a:spcAft>
              <a:buClr>
                <a:schemeClr val="dk1"/>
              </a:buClr>
              <a:buSzPts val="3000"/>
              <a:buFont typeface="Arial"/>
              <a:buChar char="•"/>
            </a:pPr>
            <a:r>
              <a:rPr lang="en-US"/>
              <a:t>Introductions</a:t>
            </a:r>
            <a:endParaRPr/>
          </a:p>
          <a:p>
            <a:pPr marL="457200" marR="0" lvl="0" indent="-457200" algn="l" rtl="0">
              <a:lnSpc>
                <a:spcPct val="100000"/>
              </a:lnSpc>
              <a:spcBef>
                <a:spcPts val="0"/>
              </a:spcBef>
              <a:spcAft>
                <a:spcPts val="0"/>
              </a:spcAft>
              <a:buClr>
                <a:schemeClr val="dk1"/>
              </a:buClr>
              <a:buSzPts val="3000"/>
              <a:buFont typeface="Arial"/>
              <a:buChar char="•"/>
            </a:pPr>
            <a:r>
              <a:rPr lang="en-US"/>
              <a:t>What are your goals for the morning?</a:t>
            </a:r>
            <a:endParaRPr/>
          </a:p>
          <a:p>
            <a:pPr marL="457200" marR="0" lvl="0" indent="-457200" algn="l" rtl="0">
              <a:lnSpc>
                <a:spcPct val="100000"/>
              </a:lnSpc>
              <a:spcBef>
                <a:spcPts val="0"/>
              </a:spcBef>
              <a:spcAft>
                <a:spcPts val="0"/>
              </a:spcAft>
              <a:buClr>
                <a:schemeClr val="dk1"/>
              </a:buClr>
              <a:buSzPts val="3000"/>
              <a:buFont typeface="Arial"/>
              <a:buChar char="•"/>
            </a:pPr>
            <a:r>
              <a:rPr lang="en-US"/>
              <a:t>Where are you in the process?</a:t>
            </a:r>
            <a:endParaRPr/>
          </a:p>
          <a:p>
            <a:pPr marL="457200" marR="0" lvl="0" indent="-457200" algn="l" rtl="0">
              <a:lnSpc>
                <a:spcPct val="100000"/>
              </a:lnSpc>
              <a:spcBef>
                <a:spcPts val="0"/>
              </a:spcBef>
              <a:spcAft>
                <a:spcPts val="0"/>
              </a:spcAft>
              <a:buClr>
                <a:schemeClr val="dk1"/>
              </a:buClr>
              <a:buSzPts val="3000"/>
              <a:buFont typeface="Arial"/>
              <a:buChar char="•"/>
            </a:pPr>
            <a:r>
              <a:rPr lang="en-US"/>
              <a:t>What are your concerns about Samvera?</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75"/>
        <p:cNvGrpSpPr/>
        <p:nvPr/>
      </p:nvGrpSpPr>
      <p:grpSpPr>
        <a:xfrm>
          <a:off x="0" y="0"/>
          <a:ext cx="0" cy="0"/>
          <a:chOff x="0" y="0"/>
          <a:chExt cx="0" cy="0"/>
        </a:xfrm>
      </p:grpSpPr>
      <p:sp>
        <p:nvSpPr>
          <p:cNvPr id="476" name="Shape 476"/>
          <p:cNvSpPr txBox="1">
            <a:spLocks noGrp="1"/>
          </p:cNvSpPr>
          <p:nvPr>
            <p:ph type="title"/>
          </p:nvPr>
        </p:nvSpPr>
        <p:spPr>
          <a:xfrm>
            <a:off x="457200" y="205978"/>
            <a:ext cx="8229600" cy="857400"/>
          </a:xfrm>
          <a:prstGeom prst="rect">
            <a:avLst/>
          </a:prstGeom>
        </p:spPr>
        <p:txBody>
          <a:bodyPr spcFirstLastPara="1" wrap="square" lIns="91425" tIns="91425" rIns="91425" bIns="91425" anchor="b" anchorCtr="0">
            <a:noAutofit/>
          </a:bodyPr>
          <a:lstStyle/>
          <a:p>
            <a:pPr marL="0" lvl="0" indent="0" rtl="0">
              <a:spcBef>
                <a:spcPts val="0"/>
              </a:spcBef>
              <a:spcAft>
                <a:spcPts val="0"/>
              </a:spcAft>
              <a:buNone/>
            </a:pPr>
            <a:r>
              <a:rPr lang="en-US"/>
              <a:t>Edit your work</a:t>
            </a:r>
            <a:endParaRPr/>
          </a:p>
        </p:txBody>
      </p:sp>
      <p:sp>
        <p:nvSpPr>
          <p:cNvPr id="477" name="Shape 477"/>
          <p:cNvSpPr txBox="1">
            <a:spLocks noGrp="1"/>
          </p:cNvSpPr>
          <p:nvPr>
            <p:ph type="body" idx="1"/>
          </p:nvPr>
        </p:nvSpPr>
        <p:spPr>
          <a:xfrm>
            <a:off x="457200" y="1200150"/>
            <a:ext cx="8229600" cy="3725700"/>
          </a:xfrm>
          <a:prstGeom prst="rect">
            <a:avLst/>
          </a:prstGeom>
        </p:spPr>
        <p:txBody>
          <a:bodyPr spcFirstLastPara="1" wrap="square" lIns="91425" tIns="91425" rIns="91425" bIns="91425" anchor="t" anchorCtr="0">
            <a:noAutofit/>
          </a:bodyPr>
          <a:lstStyle/>
          <a:p>
            <a:pPr marL="457200" lvl="0" indent="-381000" rtl="0">
              <a:spcBef>
                <a:spcPts val="0"/>
              </a:spcBef>
              <a:spcAft>
                <a:spcPts val="0"/>
              </a:spcAft>
              <a:buSzPts val="2400"/>
              <a:buAutoNum type="arabicPeriod"/>
            </a:pPr>
            <a:r>
              <a:rPr lang="en-US"/>
              <a:t>Choose “Dashboard” from the menu in the upper right corner</a:t>
            </a:r>
            <a:endParaRPr/>
          </a:p>
          <a:p>
            <a:pPr marL="457200" lvl="0" indent="-381000" rtl="0">
              <a:spcBef>
                <a:spcPts val="1000"/>
              </a:spcBef>
              <a:spcAft>
                <a:spcPts val="0"/>
              </a:spcAft>
              <a:buSzPts val="2400"/>
              <a:buAutoNum type="arabicPeriod"/>
            </a:pPr>
            <a:r>
              <a:rPr lang="en-US"/>
              <a:t>Click on </a:t>
            </a:r>
            <a:r>
              <a:rPr lang="en-US" u="sng">
                <a:solidFill>
                  <a:schemeClr val="hlink"/>
                </a:solidFill>
                <a:hlinkClick r:id="rId3"/>
              </a:rPr>
              <a:t>Works</a:t>
            </a:r>
            <a:endParaRPr/>
          </a:p>
          <a:p>
            <a:pPr marL="457200" lvl="0" indent="-381000" rtl="0">
              <a:spcBef>
                <a:spcPts val="1000"/>
              </a:spcBef>
              <a:spcAft>
                <a:spcPts val="0"/>
              </a:spcAft>
              <a:buSzPts val="2400"/>
              <a:buAutoNum type="arabicPeriod"/>
            </a:pPr>
            <a:r>
              <a:rPr lang="en-US"/>
              <a:t>Use the “Actions” dropdown to choose edit </a:t>
            </a:r>
            <a:endParaRPr/>
          </a:p>
          <a:p>
            <a:pPr marL="457200" lvl="0" indent="-381000" rtl="0">
              <a:spcBef>
                <a:spcPts val="1000"/>
              </a:spcBef>
              <a:spcAft>
                <a:spcPts val="0"/>
              </a:spcAft>
              <a:buSzPts val="2400"/>
              <a:buAutoNum type="arabicPeriod"/>
            </a:pPr>
            <a:r>
              <a:rPr lang="en-US"/>
              <a:t>Enter some data in “Additional Fields”</a:t>
            </a:r>
            <a:endParaRPr/>
          </a:p>
          <a:p>
            <a:pPr marL="457200" lvl="0" indent="-381000" rtl="0">
              <a:spcBef>
                <a:spcPts val="1000"/>
              </a:spcBef>
              <a:spcAft>
                <a:spcPts val="1000"/>
              </a:spcAft>
              <a:buSzPts val="2400"/>
              <a:buAutoNum type="arabicPeriod"/>
            </a:pPr>
            <a:r>
              <a:rPr lang="en-US"/>
              <a:t>Add a file or two, update versions</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81"/>
        <p:cNvGrpSpPr/>
        <p:nvPr/>
      </p:nvGrpSpPr>
      <p:grpSpPr>
        <a:xfrm>
          <a:off x="0" y="0"/>
          <a:ext cx="0" cy="0"/>
          <a:chOff x="0" y="0"/>
          <a:chExt cx="0" cy="0"/>
        </a:xfrm>
      </p:grpSpPr>
      <p:sp>
        <p:nvSpPr>
          <p:cNvPr id="482" name="Shape 482"/>
          <p:cNvSpPr txBox="1">
            <a:spLocks noGrp="1"/>
          </p:cNvSpPr>
          <p:nvPr>
            <p:ph type="title"/>
          </p:nvPr>
        </p:nvSpPr>
        <p:spPr>
          <a:xfrm>
            <a:off x="457200" y="205978"/>
            <a:ext cx="8229600" cy="8574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US"/>
              <a:t>Browse content</a:t>
            </a:r>
            <a:endParaRPr/>
          </a:p>
        </p:txBody>
      </p:sp>
      <p:sp>
        <p:nvSpPr>
          <p:cNvPr id="483" name="Shape 483"/>
          <p:cNvSpPr txBox="1">
            <a:spLocks noGrp="1"/>
          </p:cNvSpPr>
          <p:nvPr>
            <p:ph type="body" idx="1"/>
          </p:nvPr>
        </p:nvSpPr>
        <p:spPr>
          <a:xfrm>
            <a:off x="457200" y="1200150"/>
            <a:ext cx="8229600" cy="3725700"/>
          </a:xfrm>
          <a:prstGeom prst="rect">
            <a:avLst/>
          </a:prstGeom>
        </p:spPr>
        <p:txBody>
          <a:bodyPr spcFirstLastPara="1" wrap="square" lIns="91425" tIns="91425" rIns="91425" bIns="91425" anchor="t" anchorCtr="0">
            <a:noAutofit/>
          </a:bodyPr>
          <a:lstStyle/>
          <a:p>
            <a:pPr marL="457200" lvl="0" indent="-381000" rtl="0">
              <a:spcBef>
                <a:spcPts val="0"/>
              </a:spcBef>
              <a:spcAft>
                <a:spcPts val="0"/>
              </a:spcAft>
              <a:buSzPts val="2400"/>
              <a:buAutoNum type="arabicPeriod"/>
            </a:pPr>
            <a:r>
              <a:rPr lang="en-US"/>
              <a:t>Click on the logo in the upper left</a:t>
            </a:r>
            <a:endParaRPr/>
          </a:p>
          <a:p>
            <a:pPr marL="457200" lvl="0" indent="-381000" rtl="0">
              <a:spcBef>
                <a:spcPts val="1000"/>
              </a:spcBef>
              <a:spcAft>
                <a:spcPts val="0"/>
              </a:spcAft>
              <a:buSzPts val="2400"/>
              <a:buAutoNum type="arabicPeriod"/>
            </a:pPr>
            <a:r>
              <a:rPr lang="en-US"/>
              <a:t>Click on the </a:t>
            </a:r>
            <a:r>
              <a:rPr lang="en-US" u="sng">
                <a:solidFill>
                  <a:schemeClr val="hlink"/>
                </a:solidFill>
                <a:hlinkClick r:id="rId3"/>
              </a:rPr>
              <a:t>search icon</a:t>
            </a:r>
            <a:r>
              <a:rPr lang="en-US"/>
              <a:t> to browse the repository</a:t>
            </a:r>
            <a:endParaRPr/>
          </a:p>
          <a:p>
            <a:pPr marL="457200" lvl="0" indent="-381000" rtl="0">
              <a:spcBef>
                <a:spcPts val="1000"/>
              </a:spcBef>
              <a:spcAft>
                <a:spcPts val="0"/>
              </a:spcAft>
              <a:buSzPts val="2400"/>
              <a:buAutoNum type="arabicPeriod"/>
            </a:pPr>
            <a:r>
              <a:rPr lang="en-US"/>
              <a:t>Use search and facet to narrow results</a:t>
            </a:r>
            <a:endParaRPr sz="2400"/>
          </a:p>
          <a:p>
            <a:pPr marL="457200" lvl="0" indent="-381000" rtl="0">
              <a:spcBef>
                <a:spcPts val="1000"/>
              </a:spcBef>
              <a:spcAft>
                <a:spcPts val="0"/>
              </a:spcAft>
              <a:buSzPts val="2400"/>
              <a:buAutoNum type="arabicPeriod"/>
            </a:pPr>
            <a:r>
              <a:rPr lang="en-US"/>
              <a:t>View some items</a:t>
            </a:r>
            <a:endParaRPr/>
          </a:p>
          <a:p>
            <a:pPr marL="457200" lvl="0" indent="-381000">
              <a:spcBef>
                <a:spcPts val="1000"/>
              </a:spcBef>
              <a:spcAft>
                <a:spcPts val="1000"/>
              </a:spcAft>
              <a:buSzPts val="2400"/>
              <a:buAutoNum type="arabicPeriod"/>
            </a:pPr>
            <a:r>
              <a:rPr lang="en-US"/>
              <a:t>Log-out - how does your experience differ?</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87"/>
        <p:cNvGrpSpPr/>
        <p:nvPr/>
      </p:nvGrpSpPr>
      <p:grpSpPr>
        <a:xfrm>
          <a:off x="0" y="0"/>
          <a:ext cx="0" cy="0"/>
          <a:chOff x="0" y="0"/>
          <a:chExt cx="0" cy="0"/>
        </a:xfrm>
      </p:grpSpPr>
      <p:sp>
        <p:nvSpPr>
          <p:cNvPr id="488" name="Shape 488"/>
          <p:cNvSpPr txBox="1">
            <a:spLocks noGrp="1"/>
          </p:cNvSpPr>
          <p:nvPr>
            <p:ph type="title"/>
          </p:nvPr>
        </p:nvSpPr>
        <p:spPr>
          <a:xfrm>
            <a:off x="457200" y="205978"/>
            <a:ext cx="8229600" cy="857400"/>
          </a:xfrm>
          <a:prstGeom prst="rect">
            <a:avLst/>
          </a:prstGeom>
        </p:spPr>
        <p:txBody>
          <a:bodyPr spcFirstLastPara="1" wrap="square" lIns="91425" tIns="91425" rIns="91425" bIns="91425" anchor="b" anchorCtr="0">
            <a:noAutofit/>
          </a:bodyPr>
          <a:lstStyle/>
          <a:p>
            <a:pPr marL="0" lvl="0" indent="0" rtl="0">
              <a:spcBef>
                <a:spcPts val="0"/>
              </a:spcBef>
              <a:spcAft>
                <a:spcPts val="0"/>
              </a:spcAft>
              <a:buNone/>
            </a:pPr>
            <a:r>
              <a:rPr lang="en-US"/>
              <a:t>Deposit a new work</a:t>
            </a:r>
            <a:endParaRPr/>
          </a:p>
        </p:txBody>
      </p:sp>
      <p:sp>
        <p:nvSpPr>
          <p:cNvPr id="489" name="Shape 489"/>
          <p:cNvSpPr txBox="1">
            <a:spLocks noGrp="1"/>
          </p:cNvSpPr>
          <p:nvPr>
            <p:ph type="body" idx="1"/>
          </p:nvPr>
        </p:nvSpPr>
        <p:spPr>
          <a:xfrm>
            <a:off x="457200" y="1200150"/>
            <a:ext cx="8229600" cy="3725700"/>
          </a:xfrm>
          <a:prstGeom prst="rect">
            <a:avLst/>
          </a:prstGeom>
        </p:spPr>
        <p:txBody>
          <a:bodyPr spcFirstLastPara="1" wrap="square" lIns="91425" tIns="91425" rIns="91425" bIns="91425" anchor="t" anchorCtr="0">
            <a:noAutofit/>
          </a:bodyPr>
          <a:lstStyle/>
          <a:p>
            <a:pPr marL="457200" lvl="0" indent="-381000" rtl="0">
              <a:spcBef>
                <a:spcPts val="0"/>
              </a:spcBef>
              <a:spcAft>
                <a:spcPts val="0"/>
              </a:spcAft>
              <a:buSzPts val="2400"/>
              <a:buAutoNum type="arabicPeriod"/>
            </a:pPr>
            <a:r>
              <a:rPr lang="en-US"/>
              <a:t>Reminder: Logo, Share, Select</a:t>
            </a:r>
            <a:endParaRPr/>
          </a:p>
          <a:p>
            <a:pPr marL="457200" lvl="0" indent="-381000" rtl="0">
              <a:spcBef>
                <a:spcPts val="1000"/>
              </a:spcBef>
              <a:spcAft>
                <a:spcPts val="0"/>
              </a:spcAft>
              <a:buSzPts val="2400"/>
              <a:buAutoNum type="arabicPeriod"/>
            </a:pPr>
            <a:r>
              <a:rPr lang="en-US"/>
              <a:t>Add required metadata, attach a file, choose visibility, accept the deposit agreement</a:t>
            </a:r>
            <a:endParaRPr/>
          </a:p>
          <a:p>
            <a:pPr marL="457200" lvl="0" indent="-381000" rtl="0">
              <a:spcBef>
                <a:spcPts val="1000"/>
              </a:spcBef>
              <a:spcAft>
                <a:spcPts val="0"/>
              </a:spcAft>
              <a:buSzPts val="2400"/>
              <a:buAutoNum type="arabicPeriod"/>
            </a:pPr>
            <a:r>
              <a:rPr lang="en-US"/>
              <a:t>Confirm “one step approval” is selected under Relationships</a:t>
            </a:r>
            <a:endParaRPr/>
          </a:p>
          <a:p>
            <a:pPr marL="457200" lvl="0" indent="-381000" rtl="0">
              <a:spcBef>
                <a:spcPts val="1000"/>
              </a:spcBef>
              <a:spcAft>
                <a:spcPts val="1000"/>
              </a:spcAft>
              <a:buSzPts val="2400"/>
              <a:buAutoNum type="arabicPeriod"/>
            </a:pPr>
            <a:r>
              <a:rPr lang="en-US"/>
              <a:t>Save your work</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93"/>
        <p:cNvGrpSpPr/>
        <p:nvPr/>
      </p:nvGrpSpPr>
      <p:grpSpPr>
        <a:xfrm>
          <a:off x="0" y="0"/>
          <a:ext cx="0" cy="0"/>
          <a:chOff x="0" y="0"/>
          <a:chExt cx="0" cy="0"/>
        </a:xfrm>
      </p:grpSpPr>
      <p:sp>
        <p:nvSpPr>
          <p:cNvPr id="494" name="Shape 494"/>
          <p:cNvSpPr txBox="1">
            <a:spLocks noGrp="1"/>
          </p:cNvSpPr>
          <p:nvPr>
            <p:ph type="title"/>
          </p:nvPr>
        </p:nvSpPr>
        <p:spPr>
          <a:xfrm>
            <a:off x="457200" y="205978"/>
            <a:ext cx="8229600" cy="857400"/>
          </a:xfrm>
          <a:prstGeom prst="rect">
            <a:avLst/>
          </a:prstGeom>
        </p:spPr>
        <p:txBody>
          <a:bodyPr spcFirstLastPara="1" wrap="square" lIns="91425" tIns="91425" rIns="91425" bIns="91425" anchor="b" anchorCtr="0">
            <a:noAutofit/>
          </a:bodyPr>
          <a:lstStyle/>
          <a:p>
            <a:pPr marL="0" lvl="0" indent="0" rtl="0">
              <a:spcBef>
                <a:spcPts val="0"/>
              </a:spcBef>
              <a:spcAft>
                <a:spcPts val="0"/>
              </a:spcAft>
              <a:buNone/>
            </a:pPr>
            <a:r>
              <a:rPr lang="en-US"/>
              <a:t>View your work?</a:t>
            </a:r>
            <a:endParaRPr/>
          </a:p>
        </p:txBody>
      </p:sp>
      <p:sp>
        <p:nvSpPr>
          <p:cNvPr id="495" name="Shape 495"/>
          <p:cNvSpPr txBox="1">
            <a:spLocks noGrp="1"/>
          </p:cNvSpPr>
          <p:nvPr>
            <p:ph type="body" idx="1"/>
          </p:nvPr>
        </p:nvSpPr>
        <p:spPr>
          <a:xfrm>
            <a:off x="457200" y="1200150"/>
            <a:ext cx="8229600" cy="3725700"/>
          </a:xfrm>
          <a:prstGeom prst="rect">
            <a:avLst/>
          </a:prstGeom>
        </p:spPr>
        <p:txBody>
          <a:bodyPr spcFirstLastPara="1" wrap="square" lIns="91425" tIns="91425" rIns="91425" bIns="91425" anchor="t" anchorCtr="0">
            <a:noAutofit/>
          </a:bodyPr>
          <a:lstStyle/>
          <a:p>
            <a:pPr marL="457200" lvl="0" indent="-381000" rtl="0">
              <a:spcBef>
                <a:spcPts val="0"/>
              </a:spcBef>
              <a:spcAft>
                <a:spcPts val="0"/>
              </a:spcAft>
              <a:buSzPts val="2400"/>
              <a:buAutoNum type="arabicPeriod"/>
            </a:pPr>
            <a:r>
              <a:rPr lang="en-US"/>
              <a:t>Reminder: dashboard, works</a:t>
            </a:r>
            <a:endParaRPr/>
          </a:p>
          <a:p>
            <a:pPr marL="457200" lvl="0" indent="-381000" rtl="0">
              <a:spcBef>
                <a:spcPts val="1000"/>
              </a:spcBef>
              <a:spcAft>
                <a:spcPts val="0"/>
              </a:spcAft>
              <a:buSzPts val="2400"/>
              <a:buAutoNum type="arabicPeriod"/>
            </a:pPr>
            <a:r>
              <a:rPr lang="en-US"/>
              <a:t>What do you see?</a:t>
            </a:r>
            <a:endParaRPr/>
          </a:p>
          <a:p>
            <a:pPr marL="457200" lvl="0" indent="-381000" rtl="0">
              <a:spcBef>
                <a:spcPts val="1000"/>
              </a:spcBef>
              <a:spcAft>
                <a:spcPts val="0"/>
              </a:spcAft>
              <a:buSzPts val="2400"/>
              <a:buAutoNum type="arabicPeriod"/>
            </a:pPr>
            <a:r>
              <a:rPr lang="en-US"/>
              <a:t>What does your administrator see?</a:t>
            </a:r>
            <a:endParaRPr/>
          </a:p>
          <a:p>
            <a:pPr marL="457200" lvl="0" indent="-381000" rtl="0">
              <a:spcBef>
                <a:spcPts val="1000"/>
              </a:spcBef>
              <a:spcAft>
                <a:spcPts val="0"/>
              </a:spcAft>
              <a:buSzPts val="2400"/>
              <a:buAutoNum type="arabicPeriod"/>
            </a:pPr>
            <a:r>
              <a:rPr lang="en-US"/>
              <a:t>Approve some works (Admins)</a:t>
            </a:r>
            <a:endParaRPr/>
          </a:p>
          <a:p>
            <a:pPr marL="914400" lvl="1" indent="-355600" rtl="0">
              <a:spcBef>
                <a:spcPts val="1000"/>
              </a:spcBef>
              <a:spcAft>
                <a:spcPts val="0"/>
              </a:spcAft>
              <a:buSzPts val="2000"/>
              <a:buAutoNum type="alphaLcPeriod"/>
            </a:pPr>
            <a:r>
              <a:rPr lang="en-US" sz="2000"/>
              <a:t>All Works</a:t>
            </a:r>
            <a:endParaRPr sz="2000"/>
          </a:p>
          <a:p>
            <a:pPr marL="914400" lvl="1" indent="-355600" rtl="0">
              <a:spcBef>
                <a:spcPts val="1000"/>
              </a:spcBef>
              <a:spcAft>
                <a:spcPts val="0"/>
              </a:spcAft>
              <a:buSzPts val="2000"/>
              <a:buAutoNum type="alphaLcPeriod"/>
            </a:pPr>
            <a:r>
              <a:rPr lang="en-US" sz="2000"/>
              <a:t>Review Submissions</a:t>
            </a:r>
            <a:endParaRPr sz="2000"/>
          </a:p>
          <a:p>
            <a:pPr marL="914400" lvl="1" indent="-355600" rtl="0">
              <a:spcBef>
                <a:spcPts val="1000"/>
              </a:spcBef>
              <a:spcAft>
                <a:spcPts val="1000"/>
              </a:spcAft>
              <a:buSzPts val="2000"/>
              <a:buAutoNum type="alphaLcPeriod"/>
            </a:pPr>
            <a:r>
              <a:rPr lang="en-US" sz="2000"/>
              <a:t>Notifications</a:t>
            </a:r>
            <a:endParaRPr sz="200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99"/>
        <p:cNvGrpSpPr/>
        <p:nvPr/>
      </p:nvGrpSpPr>
      <p:grpSpPr>
        <a:xfrm>
          <a:off x="0" y="0"/>
          <a:ext cx="0" cy="0"/>
          <a:chOff x="0" y="0"/>
          <a:chExt cx="0" cy="0"/>
        </a:xfrm>
      </p:grpSpPr>
      <p:sp>
        <p:nvSpPr>
          <p:cNvPr id="500" name="Shape 500"/>
          <p:cNvSpPr txBox="1">
            <a:spLocks noGrp="1"/>
          </p:cNvSpPr>
          <p:nvPr>
            <p:ph type="title"/>
          </p:nvPr>
        </p:nvSpPr>
        <p:spPr>
          <a:xfrm>
            <a:off x="457200" y="205978"/>
            <a:ext cx="8229600" cy="857400"/>
          </a:xfrm>
          <a:prstGeom prst="rect">
            <a:avLst/>
          </a:prstGeom>
        </p:spPr>
        <p:txBody>
          <a:bodyPr spcFirstLastPara="1" wrap="square" lIns="91425" tIns="91425" rIns="91425" bIns="91425" anchor="b" anchorCtr="0">
            <a:noAutofit/>
          </a:bodyPr>
          <a:lstStyle/>
          <a:p>
            <a:pPr marL="0" lvl="0" indent="0" rtl="0">
              <a:spcBef>
                <a:spcPts val="0"/>
              </a:spcBef>
              <a:spcAft>
                <a:spcPts val="0"/>
              </a:spcAft>
              <a:buNone/>
            </a:pPr>
            <a:r>
              <a:rPr lang="en-US"/>
              <a:t>Other features to try</a:t>
            </a:r>
            <a:endParaRPr/>
          </a:p>
        </p:txBody>
      </p:sp>
      <p:sp>
        <p:nvSpPr>
          <p:cNvPr id="501" name="Shape 501"/>
          <p:cNvSpPr txBox="1">
            <a:spLocks noGrp="1"/>
          </p:cNvSpPr>
          <p:nvPr>
            <p:ph type="body" idx="1"/>
          </p:nvPr>
        </p:nvSpPr>
        <p:spPr>
          <a:xfrm>
            <a:off x="457200" y="1200150"/>
            <a:ext cx="8229600" cy="3725700"/>
          </a:xfrm>
          <a:prstGeom prst="rect">
            <a:avLst/>
          </a:prstGeom>
        </p:spPr>
        <p:txBody>
          <a:bodyPr spcFirstLastPara="1" wrap="square" lIns="91425" tIns="91425" rIns="91425" bIns="91425" anchor="t" anchorCtr="0">
            <a:noAutofit/>
          </a:bodyPr>
          <a:lstStyle/>
          <a:p>
            <a:pPr marL="457200" lvl="0" indent="-381000" rtl="0">
              <a:spcBef>
                <a:spcPts val="0"/>
              </a:spcBef>
              <a:spcAft>
                <a:spcPts val="0"/>
              </a:spcAft>
              <a:buSzPts val="2400"/>
              <a:buAutoNum type="arabicPeriod"/>
            </a:pPr>
            <a:r>
              <a:rPr lang="en-US"/>
              <a:t>Gated discovery: Public, DCE, Private</a:t>
            </a:r>
            <a:endParaRPr/>
          </a:p>
          <a:p>
            <a:pPr marL="457200" lvl="0" indent="-381000" rtl="0">
              <a:spcBef>
                <a:spcPts val="1000"/>
              </a:spcBef>
              <a:spcAft>
                <a:spcPts val="0"/>
              </a:spcAft>
              <a:buSzPts val="2400"/>
              <a:buAutoNum type="arabicPeriod"/>
            </a:pPr>
            <a:r>
              <a:rPr lang="en-US"/>
              <a:t>Featured works (Admins)</a:t>
            </a:r>
            <a:endParaRPr/>
          </a:p>
          <a:p>
            <a:pPr marL="457200" marR="0" lvl="0" indent="-381000" algn="l" rtl="0">
              <a:lnSpc>
                <a:spcPct val="100000"/>
              </a:lnSpc>
              <a:spcBef>
                <a:spcPts val="1000"/>
              </a:spcBef>
              <a:spcAft>
                <a:spcPts val="0"/>
              </a:spcAft>
              <a:buClr>
                <a:schemeClr val="dk1"/>
              </a:buClr>
              <a:buSzPts val="2400"/>
              <a:buFont typeface="Arial"/>
              <a:buAutoNum type="arabicPeriod"/>
            </a:pPr>
            <a:r>
              <a:rPr lang="en-US"/>
              <a:t>Collections</a:t>
            </a:r>
            <a:endParaRPr/>
          </a:p>
          <a:p>
            <a:pPr marL="457200" marR="0" lvl="0" indent="-381000" algn="l" rtl="0">
              <a:lnSpc>
                <a:spcPct val="100000"/>
              </a:lnSpc>
              <a:spcBef>
                <a:spcPts val="1000"/>
              </a:spcBef>
              <a:spcAft>
                <a:spcPts val="0"/>
              </a:spcAft>
              <a:buSzPts val="2400"/>
              <a:buAutoNum type="arabicPeriod"/>
            </a:pPr>
            <a:r>
              <a:rPr lang="en-US"/>
              <a:t>Admin dashboard (Group Walkthrough)</a:t>
            </a:r>
            <a:endParaRPr/>
          </a:p>
          <a:p>
            <a:pPr marL="457200" marR="0" lvl="0" indent="-381000" algn="l" rtl="0">
              <a:lnSpc>
                <a:spcPct val="100000"/>
              </a:lnSpc>
              <a:spcBef>
                <a:spcPts val="1000"/>
              </a:spcBef>
              <a:spcAft>
                <a:spcPts val="1000"/>
              </a:spcAft>
              <a:buSzPts val="2400"/>
              <a:buAutoNum type="arabicPeriod"/>
            </a:pPr>
            <a:r>
              <a:rPr lang="en-US"/>
              <a:t>Background Processing (Group)</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sp>
        <p:nvSpPr>
          <p:cNvPr id="506" name="Shape 506"/>
          <p:cNvSpPr txBox="1">
            <a:spLocks noGrp="1"/>
          </p:cNvSpPr>
          <p:nvPr>
            <p:ph type="ctrTitle"/>
          </p:nvPr>
        </p:nvSpPr>
        <p:spPr>
          <a:xfrm>
            <a:off x="457200" y="563759"/>
            <a:ext cx="8229600" cy="30096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sz="3600"/>
              <a:t>Next Up:</a:t>
            </a:r>
            <a:endParaRPr sz="3600"/>
          </a:p>
          <a:p>
            <a:pPr marL="0" lvl="0" indent="0" rtl="0">
              <a:spcBef>
                <a:spcPts val="0"/>
              </a:spcBef>
              <a:spcAft>
                <a:spcPts val="0"/>
              </a:spcAft>
              <a:buNone/>
            </a:pPr>
            <a:r>
              <a:rPr lang="en-US" sz="6000"/>
              <a:t>The Samvera Pitch</a:t>
            </a:r>
            <a:endParaRPr sz="6000"/>
          </a:p>
        </p:txBody>
      </p:sp>
      <p:sp>
        <p:nvSpPr>
          <p:cNvPr id="507" name="Shape 507"/>
          <p:cNvSpPr txBox="1">
            <a:spLocks noGrp="1"/>
          </p:cNvSpPr>
          <p:nvPr>
            <p:ph type="subTitle" idx="1"/>
          </p:nvPr>
        </p:nvSpPr>
        <p:spPr>
          <a:xfrm>
            <a:off x="457200" y="3716392"/>
            <a:ext cx="8229600" cy="12327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11"/>
        <p:cNvGrpSpPr/>
        <p:nvPr/>
      </p:nvGrpSpPr>
      <p:grpSpPr>
        <a:xfrm>
          <a:off x="0" y="0"/>
          <a:ext cx="0" cy="0"/>
          <a:chOff x="0" y="0"/>
          <a:chExt cx="0" cy="0"/>
        </a:xfrm>
      </p:grpSpPr>
      <p:sp>
        <p:nvSpPr>
          <p:cNvPr id="512" name="Shape 512"/>
          <p:cNvSpPr/>
          <p:nvPr/>
        </p:nvSpPr>
        <p:spPr>
          <a:xfrm>
            <a:off x="303120" y="869940"/>
            <a:ext cx="8366760" cy="270"/>
          </a:xfrm>
          <a:custGeom>
            <a:avLst/>
            <a:gdLst/>
            <a:ahLst/>
            <a:cxnLst/>
            <a:rect l="0" t="0" r="0" b="0"/>
            <a:pathLst>
              <a:path w="21600" h="21600" extrusionOk="0">
                <a:moveTo>
                  <a:pt x="0" y="0"/>
                </a:moveTo>
                <a:lnTo>
                  <a:pt x="21600" y="21600"/>
                </a:lnTo>
              </a:path>
            </a:pathLst>
          </a:custGeom>
          <a:noFill/>
          <a:ln w="9525" cap="flat" cmpd="sng">
            <a:solidFill>
              <a:srgbClr val="A9A9A9"/>
            </a:solidFill>
            <a:prstDash val="solid"/>
            <a:miter lim="8000"/>
            <a:headEnd type="none" w="sm" len="sm"/>
            <a:tailEnd type="none" w="sm" len="sm"/>
          </a:ln>
        </p:spPr>
      </p:sp>
      <p:sp>
        <p:nvSpPr>
          <p:cNvPr id="513" name="Shape 513"/>
          <p:cNvSpPr/>
          <p:nvPr/>
        </p:nvSpPr>
        <p:spPr>
          <a:xfrm>
            <a:off x="303120" y="495180"/>
            <a:ext cx="8706960" cy="39447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None/>
            </a:pPr>
            <a:r>
              <a:rPr lang="en-US" sz="3600" b="0" strike="noStrike">
                <a:solidFill>
                  <a:srgbClr val="424242"/>
                </a:solidFill>
                <a:latin typeface="Lato"/>
                <a:ea typeface="Lato"/>
                <a:cs typeface="Lato"/>
                <a:sym typeface="Lato"/>
              </a:rPr>
              <a:t>Repository Elevator Pitch</a:t>
            </a:r>
            <a:endParaRPr sz="2400" b="0" strike="noStrike">
              <a:solidFill>
                <a:srgbClr val="000000"/>
              </a:solidFill>
              <a:latin typeface="Arial"/>
              <a:ea typeface="Arial"/>
              <a:cs typeface="Arial"/>
              <a:sym typeface="Arial"/>
            </a:endParaRPr>
          </a:p>
        </p:txBody>
      </p:sp>
      <p:sp>
        <p:nvSpPr>
          <p:cNvPr id="514" name="Shape 514"/>
          <p:cNvSpPr/>
          <p:nvPr/>
        </p:nvSpPr>
        <p:spPr>
          <a:xfrm>
            <a:off x="388080" y="959850"/>
            <a:ext cx="8366760" cy="3956580"/>
          </a:xfrm>
          <a:prstGeom prst="rect">
            <a:avLst/>
          </a:prstGeom>
          <a:noFill/>
          <a:ln>
            <a:noFill/>
          </a:ln>
        </p:spPr>
        <p:txBody>
          <a:bodyPr spcFirstLastPara="1" wrap="square" lIns="32750" tIns="32750" rIns="32750" bIns="32750" anchor="t" anchorCtr="0">
            <a:noAutofit/>
          </a:bodyPr>
          <a:lstStyle/>
          <a:p>
            <a:pPr marL="0" marR="0" lvl="0" indent="0" algn="l" rtl="0">
              <a:lnSpc>
                <a:spcPct val="100000"/>
              </a:lnSpc>
              <a:spcBef>
                <a:spcPts val="0"/>
              </a:spcBef>
              <a:spcAft>
                <a:spcPts val="0"/>
              </a:spcAft>
              <a:buNone/>
            </a:pPr>
            <a:endParaRPr sz="2400" b="0" strike="noStrike">
              <a:solidFill>
                <a:srgbClr val="000000"/>
              </a:solidFill>
              <a:latin typeface="Arial"/>
              <a:ea typeface="Arial"/>
              <a:cs typeface="Arial"/>
              <a:sym typeface="Arial"/>
            </a:endParaRPr>
          </a:p>
          <a:p>
            <a:pPr marL="457200" marR="0" lvl="0" indent="-380160" algn="l" rtl="0">
              <a:lnSpc>
                <a:spcPct val="115000"/>
              </a:lnSpc>
              <a:spcBef>
                <a:spcPts val="0"/>
              </a:spcBef>
              <a:spcAft>
                <a:spcPts val="0"/>
              </a:spcAft>
              <a:buClr>
                <a:srgbClr val="000000"/>
              </a:buClr>
              <a:buSzPts val="2400"/>
              <a:buFont typeface="Lato"/>
              <a:buChar char="•"/>
            </a:pPr>
            <a:r>
              <a:rPr lang="en-US" sz="2400" b="0" strike="noStrike">
                <a:solidFill>
                  <a:srgbClr val="000000"/>
                </a:solidFill>
                <a:latin typeface="Lato"/>
                <a:ea typeface="Lato"/>
                <a:cs typeface="Lato"/>
                <a:sym typeface="Lato"/>
              </a:rPr>
              <a:t>A (new) way to manage digital content</a:t>
            </a:r>
            <a:endParaRPr sz="2400" b="0" strike="noStrike">
              <a:solidFill>
                <a:srgbClr val="000000"/>
              </a:solidFill>
              <a:latin typeface="Arial"/>
              <a:ea typeface="Arial"/>
              <a:cs typeface="Arial"/>
              <a:sym typeface="Arial"/>
            </a:endParaRPr>
          </a:p>
          <a:p>
            <a:pPr marL="457200" marR="0" lvl="0" indent="-380160" algn="l" rtl="0">
              <a:lnSpc>
                <a:spcPct val="115000"/>
              </a:lnSpc>
              <a:spcBef>
                <a:spcPts val="0"/>
              </a:spcBef>
              <a:spcAft>
                <a:spcPts val="0"/>
              </a:spcAft>
              <a:buClr>
                <a:srgbClr val="000000"/>
              </a:buClr>
              <a:buSzPts val="2400"/>
              <a:buFont typeface="Lato"/>
              <a:buChar char="•"/>
            </a:pPr>
            <a:r>
              <a:rPr lang="en-US" sz="2400" b="0" strike="noStrike">
                <a:solidFill>
                  <a:srgbClr val="000000"/>
                </a:solidFill>
                <a:latin typeface="Lato"/>
                <a:ea typeface="Lato"/>
                <a:cs typeface="Lato"/>
                <a:sym typeface="Lato"/>
              </a:rPr>
              <a:t>The best of Hydra in an easy-to-install, easy-to-configure, feature-rich solution</a:t>
            </a:r>
            <a:endParaRPr sz="2400" b="0" strike="noStrike">
              <a:solidFill>
                <a:srgbClr val="000000"/>
              </a:solidFill>
              <a:latin typeface="Arial"/>
              <a:ea typeface="Arial"/>
              <a:cs typeface="Arial"/>
              <a:sym typeface="Arial"/>
            </a:endParaRPr>
          </a:p>
          <a:p>
            <a:pPr marL="457200" marR="0" lvl="0" indent="-380160" algn="l" rtl="0">
              <a:lnSpc>
                <a:spcPct val="115000"/>
              </a:lnSpc>
              <a:spcBef>
                <a:spcPts val="0"/>
              </a:spcBef>
              <a:spcAft>
                <a:spcPts val="0"/>
              </a:spcAft>
              <a:buClr>
                <a:srgbClr val="000000"/>
              </a:buClr>
              <a:buSzPts val="2400"/>
              <a:buFont typeface="Lato"/>
              <a:buChar char="•"/>
            </a:pPr>
            <a:r>
              <a:rPr lang="en-US" sz="2400" b="0" strike="noStrike">
                <a:solidFill>
                  <a:srgbClr val="000000"/>
                </a:solidFill>
                <a:latin typeface="Lato"/>
                <a:ea typeface="Lato"/>
                <a:cs typeface="Lato"/>
                <a:sym typeface="Lato"/>
              </a:rPr>
              <a:t>Reducing barriers to effective asset management</a:t>
            </a:r>
            <a:endParaRPr sz="2400" b="0" strike="noStrike">
              <a:solidFill>
                <a:srgbClr val="000000"/>
              </a:solidFill>
              <a:latin typeface="Arial"/>
              <a:ea typeface="Arial"/>
              <a:cs typeface="Arial"/>
              <a:sym typeface="Arial"/>
            </a:endParaRPr>
          </a:p>
          <a:p>
            <a:pPr marL="457200" marR="0" lvl="0" indent="-380160" algn="l" rtl="0">
              <a:lnSpc>
                <a:spcPct val="115000"/>
              </a:lnSpc>
              <a:spcBef>
                <a:spcPts val="0"/>
              </a:spcBef>
              <a:spcAft>
                <a:spcPts val="0"/>
              </a:spcAft>
              <a:buClr>
                <a:srgbClr val="000000"/>
              </a:buClr>
              <a:buSzPts val="2400"/>
              <a:buFont typeface="Lato"/>
              <a:buChar char="•"/>
            </a:pPr>
            <a:r>
              <a:rPr lang="en-US" sz="2400" b="0" strike="noStrike">
                <a:solidFill>
                  <a:srgbClr val="000000"/>
                </a:solidFill>
                <a:latin typeface="Lato"/>
                <a:ea typeface="Lato"/>
                <a:cs typeface="Lato"/>
                <a:sym typeface="Lato"/>
              </a:rPr>
              <a:t>&amp; preservation</a:t>
            </a:r>
            <a:endParaRPr sz="2400" b="0" strike="noStrike">
              <a:solidFill>
                <a:srgbClr val="000000"/>
              </a:solidFill>
              <a:latin typeface="Arial"/>
              <a:ea typeface="Arial"/>
              <a:cs typeface="Arial"/>
              <a:sym typeface="Arial"/>
            </a:endParaRPr>
          </a:p>
          <a:p>
            <a:pPr marL="457200" marR="0" lvl="0" indent="-380160" algn="l" rtl="0">
              <a:lnSpc>
                <a:spcPct val="115000"/>
              </a:lnSpc>
              <a:spcBef>
                <a:spcPts val="0"/>
              </a:spcBef>
              <a:spcAft>
                <a:spcPts val="0"/>
              </a:spcAft>
              <a:buClr>
                <a:srgbClr val="000000"/>
              </a:buClr>
              <a:buSzPts val="2400"/>
              <a:buFont typeface="Lato"/>
              <a:buChar char="•"/>
            </a:pPr>
            <a:r>
              <a:rPr lang="en-US" sz="2400" b="0" strike="noStrike">
                <a:solidFill>
                  <a:srgbClr val="000000"/>
                </a:solidFill>
                <a:latin typeface="Lato"/>
                <a:ea typeface="Lato"/>
                <a:cs typeface="Lato"/>
                <a:sym typeface="Lato"/>
              </a:rPr>
              <a:t>For collections and content types of many kinds</a:t>
            </a:r>
            <a:endParaRPr sz="2400" b="0" strike="noStrike">
              <a:solidFill>
                <a:srgbClr val="000000"/>
              </a:solidFill>
              <a:latin typeface="Arial"/>
              <a:ea typeface="Arial"/>
              <a:cs typeface="Arial"/>
              <a:sym typeface="Arial"/>
            </a:endParaRPr>
          </a:p>
          <a:p>
            <a:pPr marL="457200" marR="0" lvl="0" indent="-380160" algn="l" rtl="0">
              <a:lnSpc>
                <a:spcPct val="115000"/>
              </a:lnSpc>
              <a:spcBef>
                <a:spcPts val="0"/>
              </a:spcBef>
              <a:spcAft>
                <a:spcPts val="0"/>
              </a:spcAft>
              <a:buClr>
                <a:srgbClr val="000000"/>
              </a:buClr>
              <a:buSzPts val="2400"/>
              <a:buFont typeface="Lato"/>
              <a:buChar char="•"/>
            </a:pPr>
            <a:r>
              <a:rPr lang="en-US" sz="2400" b="0" strike="noStrike">
                <a:solidFill>
                  <a:srgbClr val="000000"/>
                </a:solidFill>
                <a:latin typeface="Lato"/>
                <a:ea typeface="Lato"/>
                <a:cs typeface="Lato"/>
                <a:sym typeface="Lato"/>
              </a:rPr>
              <a:t>Supports next-generation web technologies</a:t>
            </a:r>
            <a:endParaRPr sz="2400" b="0" strike="noStrike">
              <a:solidFill>
                <a:srgbClr val="000000"/>
              </a:solidFill>
              <a:latin typeface="Arial"/>
              <a:ea typeface="Arial"/>
              <a:cs typeface="Arial"/>
              <a:sym typeface="Arial"/>
            </a:endParaRPr>
          </a:p>
          <a:p>
            <a:pPr marL="457200" marR="0" lvl="0" indent="-380160" algn="l" rtl="0">
              <a:lnSpc>
                <a:spcPct val="115000"/>
              </a:lnSpc>
              <a:spcBef>
                <a:spcPts val="0"/>
              </a:spcBef>
              <a:spcAft>
                <a:spcPts val="0"/>
              </a:spcAft>
              <a:buClr>
                <a:srgbClr val="000000"/>
              </a:buClr>
              <a:buSzPts val="2400"/>
              <a:buFont typeface="Lato"/>
              <a:buChar char="•"/>
            </a:pPr>
            <a:r>
              <a:rPr lang="en-US" sz="2400" b="0" strike="noStrike">
                <a:solidFill>
                  <a:srgbClr val="000000"/>
                </a:solidFill>
                <a:latin typeface="Lato"/>
                <a:ea typeface="Lato"/>
                <a:cs typeface="Lato"/>
                <a:sym typeface="Lato"/>
              </a:rPr>
              <a:t>Is supported by a vibrant and ever-growing open source community.</a:t>
            </a:r>
            <a:endParaRPr sz="2400" b="0" strike="noStrike">
              <a:solidFill>
                <a:srgbClr val="000000"/>
              </a:solidFill>
              <a:latin typeface="Arial"/>
              <a:ea typeface="Arial"/>
              <a:cs typeface="Arial"/>
              <a:sym typeface="Aria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19"/>
        <p:cNvGrpSpPr/>
        <p:nvPr/>
      </p:nvGrpSpPr>
      <p:grpSpPr>
        <a:xfrm>
          <a:off x="0" y="0"/>
          <a:ext cx="0" cy="0"/>
          <a:chOff x="0" y="0"/>
          <a:chExt cx="0" cy="0"/>
        </a:xfrm>
      </p:grpSpPr>
      <p:sp>
        <p:nvSpPr>
          <p:cNvPr id="520" name="Shape 520"/>
          <p:cNvSpPr txBox="1"/>
          <p:nvPr/>
        </p:nvSpPr>
        <p:spPr>
          <a:xfrm>
            <a:off x="838200" y="532968"/>
            <a:ext cx="7696200" cy="43858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200" b="0">
                <a:solidFill>
                  <a:schemeClr val="dk1"/>
                </a:solidFill>
                <a:latin typeface="Source Sans Pro"/>
                <a:ea typeface="Source Sans Pro"/>
                <a:cs typeface="Source Sans Pro"/>
                <a:sym typeface="Source Sans Pro"/>
              </a:rPr>
              <a:t>If You Want To Go Fast</a:t>
            </a:r>
            <a:endParaRPr/>
          </a:p>
        </p:txBody>
      </p:sp>
      <p:sp>
        <p:nvSpPr>
          <p:cNvPr id="521" name="Shape 521"/>
          <p:cNvSpPr/>
          <p:nvPr/>
        </p:nvSpPr>
        <p:spPr>
          <a:xfrm>
            <a:off x="4876800" y="571500"/>
            <a:ext cx="2971800" cy="740203"/>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None/>
            </a:pPr>
            <a:r>
              <a:rPr lang="en-US" sz="3200" b="0" strike="sngStrike">
                <a:solidFill>
                  <a:schemeClr val="dk1"/>
                </a:solidFill>
                <a:latin typeface="Source Sans Pro"/>
                <a:ea typeface="Source Sans Pro"/>
                <a:cs typeface="Source Sans Pro"/>
                <a:sym typeface="Source Sans Pro"/>
              </a:rPr>
              <a:t>…go alone.</a:t>
            </a:r>
            <a:endParaRPr/>
          </a:p>
          <a:p>
            <a:pPr marL="0" marR="0" lvl="0" indent="0" algn="l" rtl="0">
              <a:lnSpc>
                <a:spcPct val="90000"/>
              </a:lnSpc>
              <a:spcBef>
                <a:spcPts val="0"/>
              </a:spcBef>
              <a:spcAft>
                <a:spcPts val="0"/>
              </a:spcAft>
              <a:buNone/>
            </a:pPr>
            <a:r>
              <a:rPr lang="en-US" sz="3200" b="0" i="1">
                <a:solidFill>
                  <a:schemeClr val="dk1"/>
                </a:solidFill>
                <a:latin typeface="Source Sans Pro"/>
                <a:ea typeface="Source Sans Pro"/>
                <a:cs typeface="Source Sans Pro"/>
                <a:sym typeface="Source Sans Pro"/>
              </a:rPr>
              <a:t>…use </a:t>
            </a:r>
            <a:r>
              <a:rPr lang="en-US" sz="3200" i="1">
                <a:solidFill>
                  <a:schemeClr val="dk1"/>
                </a:solidFill>
                <a:latin typeface="Source Sans Pro"/>
                <a:ea typeface="Source Sans Pro"/>
                <a:cs typeface="Source Sans Pro"/>
                <a:sym typeface="Source Sans Pro"/>
              </a:rPr>
              <a:t>Samvera</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26"/>
        <p:cNvGrpSpPr/>
        <p:nvPr/>
      </p:nvGrpSpPr>
      <p:grpSpPr>
        <a:xfrm>
          <a:off x="0" y="0"/>
          <a:ext cx="0" cy="0"/>
          <a:chOff x="0" y="0"/>
          <a:chExt cx="0" cy="0"/>
        </a:xfrm>
      </p:grpSpPr>
      <p:sp>
        <p:nvSpPr>
          <p:cNvPr id="527" name="Shape 527"/>
          <p:cNvSpPr txBox="1"/>
          <p:nvPr/>
        </p:nvSpPr>
        <p:spPr>
          <a:xfrm>
            <a:off x="533400" y="479822"/>
            <a:ext cx="7848600" cy="43858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200" b="0">
                <a:solidFill>
                  <a:schemeClr val="dk1"/>
                </a:solidFill>
                <a:latin typeface="Source Sans Pro"/>
                <a:ea typeface="Source Sans Pro"/>
                <a:cs typeface="Source Sans Pro"/>
                <a:sym typeface="Source Sans Pro"/>
              </a:rPr>
              <a:t>A Worldwide Presence</a:t>
            </a:r>
            <a:endParaRPr sz="3200" b="1" i="1">
              <a:solidFill>
                <a:schemeClr val="dk1"/>
              </a:solidFill>
              <a:latin typeface="Source Sans Pro"/>
              <a:ea typeface="Source Sans Pro"/>
              <a:cs typeface="Source Sans Pro"/>
              <a:sym typeface="Source Sans Pro"/>
            </a:endParaRPr>
          </a:p>
        </p:txBody>
      </p:sp>
      <p:pic>
        <p:nvPicPr>
          <p:cNvPr id="528" name="Shape 528" descr="https://lh3.googleusercontent.com/uw1lNMJThNPVzP8v3OP04sSjCDs0rHVYyx7Pi935QcQjJ4CDqtMyMnXXPrd3xyOCUEQzsz0xvEo-egQ5EsjOHHqBfNiRY0Yt5UVBT0tjMRsOx_zjQ-MpDMLAX17TBAhVNaCjmWkCtGg"/>
          <p:cNvPicPr preferRelativeResize="0"/>
          <p:nvPr/>
        </p:nvPicPr>
        <p:blipFill rotWithShape="1">
          <a:blip r:embed="rId3">
            <a:alphaModFix/>
          </a:blip>
          <a:srcRect/>
          <a:stretch/>
        </p:blipFill>
        <p:spPr>
          <a:xfrm>
            <a:off x="0" y="1028700"/>
            <a:ext cx="6878393" cy="3327422"/>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sp>
        <p:nvSpPr>
          <p:cNvPr id="534" name="Shape 534"/>
          <p:cNvSpPr txBox="1"/>
          <p:nvPr/>
        </p:nvSpPr>
        <p:spPr>
          <a:xfrm>
            <a:off x="990600" y="2166119"/>
            <a:ext cx="7315200" cy="577081"/>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4400" b="0">
                <a:solidFill>
                  <a:schemeClr val="dk1"/>
                </a:solidFill>
                <a:latin typeface="Source Sans Pro"/>
                <a:ea typeface="Source Sans Pro"/>
                <a:cs typeface="Source Sans Pro"/>
                <a:sym typeface="Source Sans Pro"/>
              </a:rPr>
              <a:t>By the Numbers….</a:t>
            </a:r>
            <a:endParaRPr sz="3600" b="0">
              <a:solidFill>
                <a:schemeClr val="dk1"/>
              </a:solidFill>
              <a:latin typeface="Source Sans Pro"/>
              <a:ea typeface="Source Sans Pro"/>
              <a:cs typeface="Source Sans Pro"/>
              <a:sym typeface="Source Sans Pro"/>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Shape 165"/>
          <p:cNvSpPr txBox="1">
            <a:spLocks noGrp="1"/>
          </p:cNvSpPr>
          <p:nvPr>
            <p:ph type="title"/>
          </p:nvPr>
        </p:nvSpPr>
        <p:spPr>
          <a:xfrm>
            <a:off x="457200" y="205978"/>
            <a:ext cx="8229600" cy="8574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US"/>
              <a:t>Samvera Overview</a:t>
            </a:r>
            <a:endParaRPr/>
          </a:p>
        </p:txBody>
      </p:sp>
      <p:sp>
        <p:nvSpPr>
          <p:cNvPr id="166" name="Shape 166"/>
          <p:cNvSpPr txBox="1">
            <a:spLocks noGrp="1"/>
          </p:cNvSpPr>
          <p:nvPr>
            <p:ph type="body" idx="1"/>
          </p:nvPr>
        </p:nvSpPr>
        <p:spPr>
          <a:xfrm>
            <a:off x="321250" y="1831750"/>
            <a:ext cx="4281000" cy="25206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a:t>what is it?</a:t>
            </a:r>
            <a:endParaRPr/>
          </a:p>
          <a:p>
            <a:pPr marL="0" lvl="0" indent="0">
              <a:spcBef>
                <a:spcPts val="0"/>
              </a:spcBef>
              <a:spcAft>
                <a:spcPts val="0"/>
              </a:spcAft>
              <a:buNone/>
            </a:pPr>
            <a:r>
              <a:rPr lang="en-US"/>
              <a:t>what does it do?</a:t>
            </a:r>
            <a:endParaRPr/>
          </a:p>
          <a:p>
            <a:pPr marL="0" lvl="0" indent="0">
              <a:spcBef>
                <a:spcPts val="0"/>
              </a:spcBef>
              <a:spcAft>
                <a:spcPts val="0"/>
              </a:spcAft>
              <a:buClr>
                <a:schemeClr val="dk1"/>
              </a:buClr>
              <a:buSzPts val="1100"/>
              <a:buFont typeface="Arial"/>
              <a:buNone/>
            </a:pPr>
            <a:r>
              <a:rPr lang="en-US"/>
              <a:t>why is it different?</a:t>
            </a:r>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540" name="Shape 540"/>
          <p:cNvSpPr txBox="1"/>
          <p:nvPr/>
        </p:nvSpPr>
        <p:spPr>
          <a:xfrm>
            <a:off x="533400" y="479822"/>
            <a:ext cx="7848600" cy="43858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200" b="0">
                <a:solidFill>
                  <a:schemeClr val="dk1"/>
                </a:solidFill>
                <a:latin typeface="Source Sans Pro"/>
                <a:ea typeface="Source Sans Pro"/>
                <a:cs typeface="Source Sans Pro"/>
                <a:sym typeface="Source Sans Pro"/>
              </a:rPr>
              <a:t>Samvera Partners</a:t>
            </a:r>
            <a:endParaRPr/>
          </a:p>
        </p:txBody>
      </p:sp>
      <p:pic>
        <p:nvPicPr>
          <p:cNvPr id="541" name="Shape 541"/>
          <p:cNvPicPr preferRelativeResize="0"/>
          <p:nvPr/>
        </p:nvPicPr>
        <p:blipFill rotWithShape="1">
          <a:blip r:embed="rId3">
            <a:alphaModFix/>
          </a:blip>
          <a:srcRect/>
          <a:stretch/>
        </p:blipFill>
        <p:spPr>
          <a:xfrm>
            <a:off x="1066800" y="1143000"/>
            <a:ext cx="6553200" cy="3276600"/>
          </a:xfrm>
          <a:prstGeom prst="rect">
            <a:avLst/>
          </a:prstGeom>
          <a:noFill/>
          <a:ln>
            <a:noFill/>
          </a:ln>
        </p:spPr>
      </p:pic>
      <p:sp>
        <p:nvSpPr>
          <p:cNvPr id="542" name="Shape 542"/>
          <p:cNvSpPr/>
          <p:nvPr/>
        </p:nvSpPr>
        <p:spPr>
          <a:xfrm>
            <a:off x="5638800" y="4686300"/>
            <a:ext cx="3352800" cy="230833"/>
          </a:xfrm>
          <a:prstGeom prst="rect">
            <a:avLst/>
          </a:prstGeom>
          <a:noFill/>
          <a:ln>
            <a:noFill/>
          </a:ln>
        </p:spPr>
        <p:txBody>
          <a:bodyPr spcFirstLastPara="1" wrap="square" lIns="91425" tIns="45700" rIns="91425" bIns="45700" anchor="t" anchorCtr="0">
            <a:noAutofit/>
          </a:bodyPr>
          <a:lstStyle/>
          <a:p>
            <a:pPr marL="0" marR="0" lvl="0" indent="0" algn="l" rtl="0">
              <a:lnSpc>
                <a:spcPct val="85000"/>
              </a:lnSpc>
              <a:spcBef>
                <a:spcPts val="0"/>
              </a:spcBef>
              <a:spcAft>
                <a:spcPts val="0"/>
              </a:spcAft>
              <a:buNone/>
            </a:pPr>
            <a:r>
              <a:rPr lang="en-US" sz="1600" b="0" i="1">
                <a:solidFill>
                  <a:schemeClr val="dk1"/>
                </a:solidFill>
                <a:latin typeface="Source Sans Pro"/>
                <a:ea typeface="Source Sans Pro"/>
                <a:cs typeface="Source Sans Pro"/>
                <a:sym typeface="Source Sans Pro"/>
              </a:rPr>
              <a:t>OR = Open Repositories Conference</a:t>
            </a:r>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47"/>
        <p:cNvGrpSpPr/>
        <p:nvPr/>
      </p:nvGrpSpPr>
      <p:grpSpPr>
        <a:xfrm>
          <a:off x="0" y="0"/>
          <a:ext cx="0" cy="0"/>
          <a:chOff x="0" y="0"/>
          <a:chExt cx="0" cy="0"/>
        </a:xfrm>
      </p:grpSpPr>
      <p:sp>
        <p:nvSpPr>
          <p:cNvPr id="548" name="Shape 548"/>
          <p:cNvSpPr txBox="1"/>
          <p:nvPr/>
        </p:nvSpPr>
        <p:spPr>
          <a:xfrm>
            <a:off x="533400" y="479822"/>
            <a:ext cx="7848600" cy="43858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200" b="0">
                <a:solidFill>
                  <a:schemeClr val="dk1"/>
                </a:solidFill>
                <a:latin typeface="Source Sans Pro"/>
                <a:ea typeface="Source Sans Pro"/>
                <a:cs typeface="Source Sans Pro"/>
                <a:sym typeface="Source Sans Pro"/>
              </a:rPr>
              <a:t>Samvera Partners </a:t>
            </a:r>
            <a:r>
              <a:rPr lang="en-US" sz="3200" b="1" i="1">
                <a:solidFill>
                  <a:schemeClr val="dk1"/>
                </a:solidFill>
                <a:latin typeface="Source Sans Pro"/>
                <a:ea typeface="Source Sans Pro"/>
                <a:cs typeface="Source Sans Pro"/>
                <a:sym typeface="Source Sans Pro"/>
              </a:rPr>
              <a:t>and Known Users</a:t>
            </a:r>
            <a:endParaRPr/>
          </a:p>
        </p:txBody>
      </p:sp>
      <p:pic>
        <p:nvPicPr>
          <p:cNvPr id="549" name="Shape 549"/>
          <p:cNvPicPr preferRelativeResize="0"/>
          <p:nvPr/>
        </p:nvPicPr>
        <p:blipFill rotWithShape="1">
          <a:blip r:embed="rId3">
            <a:alphaModFix/>
          </a:blip>
          <a:srcRect/>
          <a:stretch/>
        </p:blipFill>
        <p:spPr>
          <a:xfrm>
            <a:off x="990600" y="857250"/>
            <a:ext cx="6705600" cy="3676650"/>
          </a:xfrm>
          <a:prstGeom prst="rect">
            <a:avLst/>
          </a:prstGeom>
          <a:noFill/>
          <a:ln>
            <a:noFill/>
          </a:ln>
        </p:spPr>
      </p:pic>
      <p:sp>
        <p:nvSpPr>
          <p:cNvPr id="550" name="Shape 550"/>
          <p:cNvSpPr/>
          <p:nvPr/>
        </p:nvSpPr>
        <p:spPr>
          <a:xfrm>
            <a:off x="5638800" y="4686300"/>
            <a:ext cx="3352800" cy="230833"/>
          </a:xfrm>
          <a:prstGeom prst="rect">
            <a:avLst/>
          </a:prstGeom>
          <a:noFill/>
          <a:ln>
            <a:noFill/>
          </a:ln>
        </p:spPr>
        <p:txBody>
          <a:bodyPr spcFirstLastPara="1" wrap="square" lIns="91425" tIns="45700" rIns="91425" bIns="45700" anchor="t" anchorCtr="0">
            <a:noAutofit/>
          </a:bodyPr>
          <a:lstStyle/>
          <a:p>
            <a:pPr marL="0" marR="0" lvl="0" indent="0" algn="l" rtl="0">
              <a:lnSpc>
                <a:spcPct val="85000"/>
              </a:lnSpc>
              <a:spcBef>
                <a:spcPts val="0"/>
              </a:spcBef>
              <a:spcAft>
                <a:spcPts val="0"/>
              </a:spcAft>
              <a:buNone/>
            </a:pPr>
            <a:r>
              <a:rPr lang="en-US" sz="1600" b="0" i="1">
                <a:solidFill>
                  <a:schemeClr val="dk1"/>
                </a:solidFill>
                <a:latin typeface="Source Sans Pro"/>
                <a:ea typeface="Source Sans Pro"/>
                <a:cs typeface="Source Sans Pro"/>
                <a:sym typeface="Source Sans Pro"/>
              </a:rPr>
              <a:t>OR = Open Repositories Conference</a:t>
            </a:r>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55"/>
        <p:cNvGrpSpPr/>
        <p:nvPr/>
      </p:nvGrpSpPr>
      <p:grpSpPr>
        <a:xfrm>
          <a:off x="0" y="0"/>
          <a:ext cx="0" cy="0"/>
          <a:chOff x="0" y="0"/>
          <a:chExt cx="0" cy="0"/>
        </a:xfrm>
      </p:grpSpPr>
      <p:sp>
        <p:nvSpPr>
          <p:cNvPr id="556" name="Shape 556"/>
          <p:cNvSpPr txBox="1"/>
          <p:nvPr/>
        </p:nvSpPr>
        <p:spPr>
          <a:xfrm>
            <a:off x="533400" y="479822"/>
            <a:ext cx="7848600" cy="43858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200" b="0">
                <a:solidFill>
                  <a:schemeClr val="dk1"/>
                </a:solidFill>
                <a:latin typeface="Source Sans Pro"/>
                <a:ea typeface="Source Sans Pro"/>
                <a:cs typeface="Source Sans Pro"/>
                <a:sym typeface="Source Sans Pro"/>
              </a:rPr>
              <a:t>Samvera Partners </a:t>
            </a:r>
            <a:r>
              <a:rPr lang="en-US" sz="3200" b="1" i="1">
                <a:solidFill>
                  <a:schemeClr val="dk1"/>
                </a:solidFill>
                <a:latin typeface="Source Sans Pro"/>
                <a:ea typeface="Source Sans Pro"/>
                <a:cs typeface="Source Sans Pro"/>
                <a:sym typeface="Source Sans Pro"/>
              </a:rPr>
              <a:t>and Known Users</a:t>
            </a:r>
            <a:endParaRPr/>
          </a:p>
        </p:txBody>
      </p:sp>
      <p:pic>
        <p:nvPicPr>
          <p:cNvPr id="557" name="Shape 557"/>
          <p:cNvPicPr preferRelativeResize="0"/>
          <p:nvPr/>
        </p:nvPicPr>
        <p:blipFill rotWithShape="1">
          <a:blip r:embed="rId3">
            <a:alphaModFix/>
          </a:blip>
          <a:srcRect/>
          <a:stretch/>
        </p:blipFill>
        <p:spPr>
          <a:xfrm>
            <a:off x="990600" y="857250"/>
            <a:ext cx="6705600" cy="3676650"/>
          </a:xfrm>
          <a:prstGeom prst="rect">
            <a:avLst/>
          </a:prstGeom>
          <a:noFill/>
          <a:ln>
            <a:noFill/>
          </a:ln>
        </p:spPr>
      </p:pic>
      <p:sp>
        <p:nvSpPr>
          <p:cNvPr id="558" name="Shape 558"/>
          <p:cNvSpPr/>
          <p:nvPr/>
        </p:nvSpPr>
        <p:spPr>
          <a:xfrm>
            <a:off x="5638800" y="4686300"/>
            <a:ext cx="3352800" cy="230833"/>
          </a:xfrm>
          <a:prstGeom prst="rect">
            <a:avLst/>
          </a:prstGeom>
          <a:noFill/>
          <a:ln>
            <a:noFill/>
          </a:ln>
        </p:spPr>
        <p:txBody>
          <a:bodyPr spcFirstLastPara="1" wrap="square" lIns="91425" tIns="45700" rIns="91425" bIns="45700" anchor="t" anchorCtr="0">
            <a:noAutofit/>
          </a:bodyPr>
          <a:lstStyle/>
          <a:p>
            <a:pPr marL="0" marR="0" lvl="0" indent="0" algn="l" rtl="0">
              <a:lnSpc>
                <a:spcPct val="85000"/>
              </a:lnSpc>
              <a:spcBef>
                <a:spcPts val="0"/>
              </a:spcBef>
              <a:spcAft>
                <a:spcPts val="0"/>
              </a:spcAft>
              <a:buNone/>
            </a:pPr>
            <a:r>
              <a:rPr lang="en-US" sz="1600" b="0" i="1">
                <a:solidFill>
                  <a:schemeClr val="dk1"/>
                </a:solidFill>
                <a:latin typeface="Source Sans Pro"/>
                <a:ea typeface="Source Sans Pro"/>
                <a:cs typeface="Source Sans Pro"/>
                <a:sym typeface="Source Sans Pro"/>
              </a:rPr>
              <a:t>OR = Open Repositories Conference</a:t>
            </a:r>
            <a:endParaRPr/>
          </a:p>
        </p:txBody>
      </p:sp>
      <p:sp>
        <p:nvSpPr>
          <p:cNvPr id="559" name="Shape 559"/>
          <p:cNvSpPr txBox="1"/>
          <p:nvPr/>
        </p:nvSpPr>
        <p:spPr>
          <a:xfrm>
            <a:off x="1371600" y="1371600"/>
            <a:ext cx="2667000" cy="2239075"/>
          </a:xfrm>
          <a:prstGeom prst="rect">
            <a:avLst/>
          </a:prstGeom>
          <a:solidFill>
            <a:schemeClr val="lt1"/>
          </a:solidFill>
          <a:ln w="57150" cap="flat" cmpd="sng">
            <a:solidFill>
              <a:schemeClr val="accent2"/>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US" sz="8000" b="0">
                <a:solidFill>
                  <a:schemeClr val="dk1"/>
                </a:solidFill>
                <a:latin typeface="Source Sans Pro"/>
                <a:ea typeface="Source Sans Pro"/>
                <a:cs typeface="Source Sans Pro"/>
                <a:sym typeface="Source Sans Pro"/>
              </a:rPr>
              <a:t>64 </a:t>
            </a:r>
            <a:r>
              <a:rPr lang="en-US" sz="3600" b="0">
                <a:solidFill>
                  <a:schemeClr val="dk1"/>
                </a:solidFill>
                <a:latin typeface="Source Sans Pro"/>
                <a:ea typeface="Source Sans Pro"/>
                <a:cs typeface="Source Sans Pro"/>
                <a:sym typeface="Source Sans Pro"/>
              </a:rPr>
              <a:t>Licensed Contributing Institutions</a:t>
            </a:r>
            <a:endParaRPr sz="2800" b="0">
              <a:solidFill>
                <a:schemeClr val="dk1"/>
              </a:solidFill>
              <a:latin typeface="Source Sans Pro"/>
              <a:ea typeface="Source Sans Pro"/>
              <a:cs typeface="Source Sans Pro"/>
              <a:sym typeface="Source Sans Pro"/>
            </a:endParaRPr>
          </a:p>
        </p:txBody>
      </p:sp>
      <p:sp>
        <p:nvSpPr>
          <p:cNvPr id="560" name="Shape 560"/>
          <p:cNvSpPr txBox="1"/>
          <p:nvPr/>
        </p:nvSpPr>
        <p:spPr>
          <a:xfrm>
            <a:off x="5029200" y="1371600"/>
            <a:ext cx="2667000" cy="2239075"/>
          </a:xfrm>
          <a:prstGeom prst="rect">
            <a:avLst/>
          </a:prstGeom>
          <a:solidFill>
            <a:schemeClr val="lt1"/>
          </a:solidFill>
          <a:ln w="57150" cap="flat" cmpd="sng">
            <a:solidFill>
              <a:schemeClr val="accent2"/>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US" sz="8000" b="0">
                <a:solidFill>
                  <a:schemeClr val="dk1"/>
                </a:solidFill>
                <a:latin typeface="Source Sans Pro"/>
                <a:ea typeface="Source Sans Pro"/>
                <a:cs typeface="Source Sans Pro"/>
                <a:sym typeface="Source Sans Pro"/>
              </a:rPr>
              <a:t>280 </a:t>
            </a:r>
            <a:r>
              <a:rPr lang="en-US" sz="3600" b="0">
                <a:solidFill>
                  <a:schemeClr val="dk1"/>
                </a:solidFill>
                <a:latin typeface="Source Sans Pro"/>
                <a:ea typeface="Source Sans Pro"/>
                <a:cs typeface="Source Sans Pro"/>
                <a:sym typeface="Source Sans Pro"/>
              </a:rPr>
              <a:t>Licensed Contributing Individuals</a:t>
            </a:r>
            <a:endParaRPr sz="2800" b="0">
              <a:solidFill>
                <a:schemeClr val="dk1"/>
              </a:solidFill>
              <a:latin typeface="Source Sans Pro"/>
              <a:ea typeface="Source Sans Pro"/>
              <a:cs typeface="Source Sans Pro"/>
              <a:sym typeface="Source Sans Pro"/>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65"/>
        <p:cNvGrpSpPr/>
        <p:nvPr/>
      </p:nvGrpSpPr>
      <p:grpSpPr>
        <a:xfrm>
          <a:off x="0" y="0"/>
          <a:ext cx="0" cy="0"/>
          <a:chOff x="0" y="0"/>
          <a:chExt cx="0" cy="0"/>
        </a:xfrm>
      </p:grpSpPr>
      <p:pic>
        <p:nvPicPr>
          <p:cNvPr id="566" name="Shape 566" descr="https://lh3.googleusercontent.com/c2CUSWFas2sWPEOzhlUmVLfayrT9L9_tMFxADtjbSNCG_glXNPhfL8oEqwh7-z0lvHspRtIkmuYqX2UUCCbcfPE8jhekc8UMoMONVbI1p3AKsNCp4djJErRqKLKu7i_qFlJjdHcBhQE"/>
          <p:cNvPicPr preferRelativeResize="0"/>
          <p:nvPr/>
        </p:nvPicPr>
        <p:blipFill rotWithShape="1">
          <a:blip r:embed="rId3">
            <a:alphaModFix/>
          </a:blip>
          <a:srcRect/>
          <a:stretch/>
        </p:blipFill>
        <p:spPr>
          <a:xfrm>
            <a:off x="-76200" y="944581"/>
            <a:ext cx="7546835" cy="3113069"/>
          </a:xfrm>
          <a:prstGeom prst="rect">
            <a:avLst/>
          </a:prstGeom>
          <a:noFill/>
          <a:ln>
            <a:noFill/>
          </a:ln>
        </p:spPr>
      </p:pic>
      <p:sp>
        <p:nvSpPr>
          <p:cNvPr id="567" name="Shape 567"/>
          <p:cNvSpPr txBox="1"/>
          <p:nvPr/>
        </p:nvSpPr>
        <p:spPr>
          <a:xfrm>
            <a:off x="533400" y="479822"/>
            <a:ext cx="7848600" cy="43858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200" b="0">
                <a:solidFill>
                  <a:schemeClr val="dk1"/>
                </a:solidFill>
                <a:latin typeface="Source Sans Pro"/>
                <a:ea typeface="Source Sans Pro"/>
                <a:cs typeface="Source Sans Pro"/>
                <a:sym typeface="Source Sans Pro"/>
              </a:rPr>
              <a:t>Samvera Code Activity</a:t>
            </a:r>
            <a:endParaRPr sz="3200" b="1">
              <a:solidFill>
                <a:schemeClr val="dk1"/>
              </a:solidFill>
              <a:latin typeface="Source Sans Pro"/>
              <a:ea typeface="Source Sans Pro"/>
              <a:cs typeface="Source Sans Pro"/>
              <a:sym typeface="Source Sans Pro"/>
            </a:endParaRPr>
          </a:p>
        </p:txBody>
      </p:sp>
      <p:sp>
        <p:nvSpPr>
          <p:cNvPr id="568" name="Shape 568"/>
          <p:cNvSpPr/>
          <p:nvPr/>
        </p:nvSpPr>
        <p:spPr>
          <a:xfrm>
            <a:off x="5334000" y="4877258"/>
            <a:ext cx="4419600" cy="23083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400" b="0">
                <a:solidFill>
                  <a:schemeClr val="dk1"/>
                </a:solidFill>
                <a:latin typeface="Lucida Sans"/>
                <a:ea typeface="Lucida Sans"/>
                <a:cs typeface="Lucida Sans"/>
                <a:sym typeface="Lucida Sans"/>
              </a:rPr>
              <a:t>https://www.openhub.net/p/projecthydra</a:t>
            </a:r>
            <a:endParaRPr sz="1400" b="0">
              <a:solidFill>
                <a:schemeClr val="dk1"/>
              </a:solidFill>
              <a:latin typeface="Lucida Sans"/>
              <a:ea typeface="Lucida Sans"/>
              <a:cs typeface="Lucida Sans"/>
              <a:sym typeface="Lucida Sans"/>
            </a:endParaRPr>
          </a:p>
        </p:txBody>
      </p:sp>
      <p:pic>
        <p:nvPicPr>
          <p:cNvPr id="569" name="Shape 569" descr="https://lh3.googleusercontent.com/qXvU1Vtmh0xXCsHeNeQ5E9I8C3EP0dsFeZDqaJwQzx1B_apgtKZ6IPUbkPwRoWdiuzIesKFgscFofvpVWnHE2VCY-gNNqkb8kZP_vAGk7NLMdjefyb9iq0bBJ37HSSnWZYj5rZDJE0Q"/>
          <p:cNvPicPr preferRelativeResize="0"/>
          <p:nvPr/>
        </p:nvPicPr>
        <p:blipFill rotWithShape="1">
          <a:blip r:embed="rId4">
            <a:alphaModFix/>
          </a:blip>
          <a:srcRect/>
          <a:stretch/>
        </p:blipFill>
        <p:spPr>
          <a:xfrm>
            <a:off x="1295400" y="2857500"/>
            <a:ext cx="4801135" cy="1450181"/>
          </a:xfrm>
          <a:prstGeom prst="rect">
            <a:avLst/>
          </a:prstGeom>
          <a:noFill/>
          <a:ln>
            <a:noFill/>
          </a:ln>
        </p:spPr>
      </p:pic>
      <p:sp>
        <p:nvSpPr>
          <p:cNvPr id="570" name="Shape 570"/>
          <p:cNvSpPr/>
          <p:nvPr/>
        </p:nvSpPr>
        <p:spPr>
          <a:xfrm>
            <a:off x="0" y="4893159"/>
            <a:ext cx="4572000" cy="23083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400" b="0">
                <a:solidFill>
                  <a:srgbClr val="000000"/>
                </a:solidFill>
                <a:latin typeface="Arial"/>
                <a:ea typeface="Arial"/>
                <a:cs typeface="Arial"/>
                <a:sym typeface="Arial"/>
              </a:rPr>
              <a:t>http://jrvis.com/red-dwarf/?user=samvera&amp;repo=sufia</a:t>
            </a:r>
            <a:endParaRPr sz="1400" b="0">
              <a:solidFill>
                <a:schemeClr val="dk1"/>
              </a:solidFill>
              <a:latin typeface="Times"/>
              <a:ea typeface="Times"/>
              <a:cs typeface="Times"/>
              <a:sym typeface="Times"/>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75"/>
        <p:cNvGrpSpPr/>
        <p:nvPr/>
      </p:nvGrpSpPr>
      <p:grpSpPr>
        <a:xfrm>
          <a:off x="0" y="0"/>
          <a:ext cx="0" cy="0"/>
          <a:chOff x="0" y="0"/>
          <a:chExt cx="0" cy="0"/>
        </a:xfrm>
      </p:grpSpPr>
      <p:pic>
        <p:nvPicPr>
          <p:cNvPr id="576" name="Shape 576"/>
          <p:cNvPicPr preferRelativeResize="0"/>
          <p:nvPr/>
        </p:nvPicPr>
        <p:blipFill rotWithShape="1">
          <a:blip r:embed="rId3">
            <a:alphaModFix/>
          </a:blip>
          <a:srcRect/>
          <a:stretch/>
        </p:blipFill>
        <p:spPr>
          <a:xfrm>
            <a:off x="6324600" y="2931638"/>
            <a:ext cx="614795" cy="634008"/>
          </a:xfrm>
          <a:prstGeom prst="rect">
            <a:avLst/>
          </a:prstGeom>
          <a:noFill/>
          <a:ln>
            <a:noFill/>
          </a:ln>
        </p:spPr>
      </p:pic>
      <p:sp>
        <p:nvSpPr>
          <p:cNvPr id="577" name="Shape 577"/>
          <p:cNvSpPr txBox="1"/>
          <p:nvPr/>
        </p:nvSpPr>
        <p:spPr>
          <a:xfrm>
            <a:off x="457200" y="742950"/>
            <a:ext cx="2667000" cy="1885950"/>
          </a:xfrm>
          <a:prstGeom prst="rect">
            <a:avLst/>
          </a:prstGeom>
          <a:solidFill>
            <a:schemeClr val="accent2"/>
          </a:solidFill>
          <a:ln w="25400" cap="flat" cmpd="sng">
            <a:solidFill>
              <a:srgbClr val="25256F"/>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8000" b="0">
                <a:solidFill>
                  <a:schemeClr val="lt1"/>
                </a:solidFill>
                <a:latin typeface="Source Sans Pro"/>
                <a:ea typeface="Source Sans Pro"/>
                <a:cs typeface="Source Sans Pro"/>
                <a:sym typeface="Source Sans Pro"/>
              </a:rPr>
              <a:t>132 </a:t>
            </a:r>
            <a:r>
              <a:rPr lang="en-US" sz="3600" b="0">
                <a:solidFill>
                  <a:schemeClr val="lt1"/>
                </a:solidFill>
                <a:latin typeface="Source Sans Pro"/>
                <a:ea typeface="Source Sans Pro"/>
                <a:cs typeface="Source Sans Pro"/>
                <a:sym typeface="Source Sans Pro"/>
              </a:rPr>
              <a:t>samvera-partners</a:t>
            </a:r>
            <a:endParaRPr sz="2800" b="0">
              <a:solidFill>
                <a:schemeClr val="lt1"/>
              </a:solidFill>
              <a:latin typeface="Source Sans Pro"/>
              <a:ea typeface="Source Sans Pro"/>
              <a:cs typeface="Source Sans Pro"/>
              <a:sym typeface="Source Sans Pro"/>
            </a:endParaRPr>
          </a:p>
        </p:txBody>
      </p:sp>
      <p:sp>
        <p:nvSpPr>
          <p:cNvPr id="578" name="Shape 578"/>
          <p:cNvSpPr txBox="1"/>
          <p:nvPr/>
        </p:nvSpPr>
        <p:spPr>
          <a:xfrm>
            <a:off x="3314700" y="742950"/>
            <a:ext cx="2667000" cy="1885950"/>
          </a:xfrm>
          <a:prstGeom prst="rect">
            <a:avLst/>
          </a:prstGeom>
          <a:solidFill>
            <a:schemeClr val="accent2"/>
          </a:solidFill>
          <a:ln w="25400" cap="flat" cmpd="sng">
            <a:solidFill>
              <a:srgbClr val="25256F"/>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8000" b="0">
                <a:solidFill>
                  <a:schemeClr val="lt1"/>
                </a:solidFill>
                <a:latin typeface="Source Sans Pro"/>
                <a:ea typeface="Source Sans Pro"/>
                <a:cs typeface="Source Sans Pro"/>
                <a:sym typeface="Source Sans Pro"/>
              </a:rPr>
              <a:t>748</a:t>
            </a:r>
            <a:br>
              <a:rPr lang="en-US" sz="8000" b="0">
                <a:solidFill>
                  <a:schemeClr val="lt1"/>
                </a:solidFill>
                <a:latin typeface="Source Sans Pro"/>
                <a:ea typeface="Source Sans Pro"/>
                <a:cs typeface="Source Sans Pro"/>
                <a:sym typeface="Source Sans Pro"/>
              </a:rPr>
            </a:br>
            <a:r>
              <a:rPr lang="en-US" sz="3600" b="0">
                <a:solidFill>
                  <a:schemeClr val="lt1"/>
                </a:solidFill>
                <a:latin typeface="Source Sans Pro"/>
                <a:ea typeface="Source Sans Pro"/>
                <a:cs typeface="Source Sans Pro"/>
                <a:sym typeface="Source Sans Pro"/>
              </a:rPr>
              <a:t>samvera-</a:t>
            </a:r>
            <a:br>
              <a:rPr lang="en-US" sz="3600" b="0">
                <a:solidFill>
                  <a:schemeClr val="lt1"/>
                </a:solidFill>
                <a:latin typeface="Source Sans Pro"/>
                <a:ea typeface="Source Sans Pro"/>
                <a:cs typeface="Source Sans Pro"/>
                <a:sym typeface="Source Sans Pro"/>
              </a:rPr>
            </a:br>
            <a:r>
              <a:rPr lang="en-US" sz="3600" b="0">
                <a:solidFill>
                  <a:schemeClr val="lt1"/>
                </a:solidFill>
                <a:latin typeface="Source Sans Pro"/>
                <a:ea typeface="Source Sans Pro"/>
                <a:cs typeface="Source Sans Pro"/>
                <a:sym typeface="Source Sans Pro"/>
              </a:rPr>
              <a:t>tech</a:t>
            </a:r>
            <a:endParaRPr sz="2800" b="0">
              <a:solidFill>
                <a:schemeClr val="lt1"/>
              </a:solidFill>
              <a:latin typeface="Source Sans Pro"/>
              <a:ea typeface="Source Sans Pro"/>
              <a:cs typeface="Source Sans Pro"/>
              <a:sym typeface="Source Sans Pro"/>
            </a:endParaRPr>
          </a:p>
        </p:txBody>
      </p:sp>
      <p:sp>
        <p:nvSpPr>
          <p:cNvPr id="579" name="Shape 579"/>
          <p:cNvSpPr txBox="1"/>
          <p:nvPr/>
        </p:nvSpPr>
        <p:spPr>
          <a:xfrm>
            <a:off x="6172200" y="742950"/>
            <a:ext cx="2667000" cy="1885950"/>
          </a:xfrm>
          <a:prstGeom prst="rect">
            <a:avLst/>
          </a:prstGeom>
          <a:solidFill>
            <a:schemeClr val="accent2"/>
          </a:solidFill>
          <a:ln w="25400" cap="flat" cmpd="sng">
            <a:solidFill>
              <a:srgbClr val="25256F"/>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8000" b="0">
                <a:solidFill>
                  <a:schemeClr val="lt1"/>
                </a:solidFill>
                <a:latin typeface="Source Sans Pro"/>
                <a:ea typeface="Source Sans Pro"/>
                <a:cs typeface="Source Sans Pro"/>
                <a:sym typeface="Source Sans Pro"/>
              </a:rPr>
              <a:t>617</a:t>
            </a:r>
            <a:br>
              <a:rPr lang="en-US" sz="8000" b="0">
                <a:solidFill>
                  <a:schemeClr val="lt1"/>
                </a:solidFill>
                <a:latin typeface="Source Sans Pro"/>
                <a:ea typeface="Source Sans Pro"/>
                <a:cs typeface="Source Sans Pro"/>
                <a:sym typeface="Source Sans Pro"/>
              </a:rPr>
            </a:br>
            <a:r>
              <a:rPr lang="en-US" sz="3600" b="0">
                <a:solidFill>
                  <a:schemeClr val="lt1"/>
                </a:solidFill>
                <a:latin typeface="Source Sans Pro"/>
                <a:ea typeface="Source Sans Pro"/>
                <a:cs typeface="Source Sans Pro"/>
                <a:sym typeface="Source Sans Pro"/>
              </a:rPr>
              <a:t>samvera-community</a:t>
            </a:r>
            <a:endParaRPr sz="2800" b="0">
              <a:solidFill>
                <a:schemeClr val="lt1"/>
              </a:solidFill>
              <a:latin typeface="Source Sans Pro"/>
              <a:ea typeface="Source Sans Pro"/>
              <a:cs typeface="Source Sans Pro"/>
              <a:sym typeface="Source Sans Pro"/>
            </a:endParaRPr>
          </a:p>
        </p:txBody>
      </p:sp>
      <p:sp>
        <p:nvSpPr>
          <p:cNvPr id="580" name="Shape 580"/>
          <p:cNvSpPr txBox="1"/>
          <p:nvPr/>
        </p:nvSpPr>
        <p:spPr>
          <a:xfrm>
            <a:off x="4768835" y="3599749"/>
            <a:ext cx="4495800" cy="99257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4000" b="0">
                <a:solidFill>
                  <a:schemeClr val="dk1"/>
                </a:solidFill>
                <a:latin typeface="Source Sans Pro"/>
                <a:ea typeface="Source Sans Pro"/>
                <a:cs typeface="Source Sans Pro"/>
                <a:sym typeface="Source Sans Pro"/>
              </a:rPr>
              <a:t>@HydraSphere</a:t>
            </a:r>
            <a:br>
              <a:rPr lang="en-US" sz="4000" b="0">
                <a:solidFill>
                  <a:schemeClr val="dk1"/>
                </a:solidFill>
                <a:latin typeface="Source Sans Pro"/>
                <a:ea typeface="Source Sans Pro"/>
                <a:cs typeface="Source Sans Pro"/>
                <a:sym typeface="Source Sans Pro"/>
              </a:rPr>
            </a:br>
            <a:r>
              <a:rPr lang="en-US" sz="4000" b="0">
                <a:solidFill>
                  <a:schemeClr val="dk1"/>
                </a:solidFill>
                <a:latin typeface="Source Sans Pro"/>
                <a:ea typeface="Source Sans Pro"/>
                <a:cs typeface="Source Sans Pro"/>
                <a:sym typeface="Source Sans Pro"/>
              </a:rPr>
              <a:t>623 Followers</a:t>
            </a:r>
            <a:endParaRPr sz="1100" b="0">
              <a:solidFill>
                <a:schemeClr val="dk1"/>
              </a:solidFill>
              <a:latin typeface="Source Sans Pro"/>
              <a:ea typeface="Source Sans Pro"/>
              <a:cs typeface="Source Sans Pro"/>
              <a:sym typeface="Source Sans Pro"/>
            </a:endParaRPr>
          </a:p>
        </p:txBody>
      </p:sp>
      <p:sp>
        <p:nvSpPr>
          <p:cNvPr id="581" name="Shape 581"/>
          <p:cNvSpPr txBox="1"/>
          <p:nvPr/>
        </p:nvSpPr>
        <p:spPr>
          <a:xfrm>
            <a:off x="457200" y="3542005"/>
            <a:ext cx="4260999" cy="131574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4000" b="0">
                <a:solidFill>
                  <a:schemeClr val="dk1"/>
                </a:solidFill>
                <a:latin typeface="Source Sans Pro"/>
                <a:ea typeface="Source Sans Pro"/>
                <a:cs typeface="Source Sans Pro"/>
                <a:sym typeface="Source Sans Pro"/>
              </a:rPr>
              <a:t>478 Slack Team Members</a:t>
            </a:r>
            <a:br>
              <a:rPr lang="en-US" sz="4000" b="0">
                <a:solidFill>
                  <a:schemeClr val="dk1"/>
                </a:solidFill>
                <a:latin typeface="Source Sans Pro"/>
                <a:ea typeface="Source Sans Pro"/>
                <a:cs typeface="Source Sans Pro"/>
                <a:sym typeface="Source Sans Pro"/>
              </a:rPr>
            </a:br>
            <a:r>
              <a:rPr lang="en-US" sz="2800" b="0">
                <a:solidFill>
                  <a:schemeClr val="dk1"/>
                </a:solidFill>
                <a:latin typeface="Source Sans Pro"/>
                <a:ea typeface="Source Sans Pro"/>
                <a:cs typeface="Source Sans Pro"/>
                <a:sym typeface="Source Sans Pro"/>
              </a:rPr>
              <a:t>project-hydra.slack.com</a:t>
            </a:r>
            <a:endParaRPr sz="900" b="0">
              <a:solidFill>
                <a:schemeClr val="dk1"/>
              </a:solidFill>
              <a:latin typeface="Source Sans Pro"/>
              <a:ea typeface="Source Sans Pro"/>
              <a:cs typeface="Source Sans Pro"/>
              <a:sym typeface="Source Sans Pro"/>
            </a:endParaRPr>
          </a:p>
        </p:txBody>
      </p:sp>
      <p:pic>
        <p:nvPicPr>
          <p:cNvPr id="582" name="Shape 582"/>
          <p:cNvPicPr preferRelativeResize="0"/>
          <p:nvPr/>
        </p:nvPicPr>
        <p:blipFill rotWithShape="1">
          <a:blip r:embed="rId4">
            <a:alphaModFix/>
          </a:blip>
          <a:srcRect/>
          <a:stretch/>
        </p:blipFill>
        <p:spPr>
          <a:xfrm>
            <a:off x="2269777" y="3086100"/>
            <a:ext cx="469367" cy="469367"/>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587"/>
        <p:cNvGrpSpPr/>
        <p:nvPr/>
      </p:nvGrpSpPr>
      <p:grpSpPr>
        <a:xfrm>
          <a:off x="0" y="0"/>
          <a:ext cx="0" cy="0"/>
          <a:chOff x="0" y="0"/>
          <a:chExt cx="0" cy="0"/>
        </a:xfrm>
      </p:grpSpPr>
      <p:sp>
        <p:nvSpPr>
          <p:cNvPr id="588" name="Shape 588"/>
          <p:cNvSpPr txBox="1"/>
          <p:nvPr/>
        </p:nvSpPr>
        <p:spPr>
          <a:xfrm>
            <a:off x="533400" y="479822"/>
            <a:ext cx="7848600" cy="4381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200" b="0">
                <a:solidFill>
                  <a:schemeClr val="dk1"/>
                </a:solidFill>
                <a:latin typeface="Source Sans Pro"/>
                <a:ea typeface="Source Sans Pro"/>
                <a:cs typeface="Source Sans Pro"/>
                <a:sym typeface="Source Sans Pro"/>
              </a:rPr>
              <a:t>Hydra Partners</a:t>
            </a:r>
            <a:endParaRPr/>
          </a:p>
        </p:txBody>
      </p:sp>
      <p:pic>
        <p:nvPicPr>
          <p:cNvPr id="589" name="Shape 589"/>
          <p:cNvPicPr preferRelativeResize="0"/>
          <p:nvPr/>
        </p:nvPicPr>
        <p:blipFill rotWithShape="1">
          <a:blip r:embed="rId3">
            <a:alphaModFix/>
          </a:blip>
          <a:srcRect/>
          <a:stretch/>
        </p:blipFill>
        <p:spPr>
          <a:xfrm>
            <a:off x="68513" y="1298061"/>
            <a:ext cx="9006980" cy="2115864"/>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594"/>
        <p:cNvGrpSpPr/>
        <p:nvPr/>
      </p:nvGrpSpPr>
      <p:grpSpPr>
        <a:xfrm>
          <a:off x="0" y="0"/>
          <a:ext cx="0" cy="0"/>
          <a:chOff x="0" y="0"/>
          <a:chExt cx="0" cy="0"/>
        </a:xfrm>
      </p:grpSpPr>
      <p:sp>
        <p:nvSpPr>
          <p:cNvPr id="595" name="Shape 595"/>
          <p:cNvSpPr txBox="1"/>
          <p:nvPr/>
        </p:nvSpPr>
        <p:spPr>
          <a:xfrm>
            <a:off x="533400" y="479822"/>
            <a:ext cx="7848600" cy="43858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200" b="0">
                <a:solidFill>
                  <a:schemeClr val="dk1"/>
                </a:solidFill>
                <a:latin typeface="Source Sans Pro"/>
                <a:ea typeface="Source Sans Pro"/>
                <a:cs typeface="Source Sans Pro"/>
                <a:sym typeface="Source Sans Pro"/>
              </a:rPr>
              <a:t>Going Far Together</a:t>
            </a:r>
            <a:endParaRPr sz="3200" b="1" i="1">
              <a:solidFill>
                <a:schemeClr val="dk1"/>
              </a:solidFill>
              <a:latin typeface="Source Sans Pro"/>
              <a:ea typeface="Source Sans Pro"/>
              <a:cs typeface="Source Sans Pro"/>
              <a:sym typeface="Source Sans Pro"/>
            </a:endParaRPr>
          </a:p>
        </p:txBody>
      </p:sp>
      <p:grpSp>
        <p:nvGrpSpPr>
          <p:cNvPr id="596" name="Shape 596"/>
          <p:cNvGrpSpPr/>
          <p:nvPr/>
        </p:nvGrpSpPr>
        <p:grpSpPr>
          <a:xfrm>
            <a:off x="1676400" y="1428750"/>
            <a:ext cx="5450228" cy="1419225"/>
            <a:chOff x="990600" y="4114800"/>
            <a:chExt cx="5450228" cy="1892300"/>
          </a:xfrm>
        </p:grpSpPr>
        <p:pic>
          <p:nvPicPr>
            <p:cNvPr id="597" name="Shape 597" descr="originalpartners-600.jpg"/>
            <p:cNvPicPr preferRelativeResize="0"/>
            <p:nvPr/>
          </p:nvPicPr>
          <p:blipFill rotWithShape="1">
            <a:blip r:embed="rId3">
              <a:alphaModFix/>
            </a:blip>
            <a:srcRect/>
            <a:stretch/>
          </p:blipFill>
          <p:spPr>
            <a:xfrm>
              <a:off x="990600" y="4114800"/>
              <a:ext cx="5450228" cy="1562399"/>
            </a:xfrm>
            <a:prstGeom prst="rect">
              <a:avLst/>
            </a:prstGeom>
            <a:noFill/>
            <a:ln>
              <a:noFill/>
            </a:ln>
          </p:spPr>
        </p:pic>
        <p:sp>
          <p:nvSpPr>
            <p:cNvPr id="598" name="Shape 598"/>
            <p:cNvSpPr txBox="1"/>
            <p:nvPr/>
          </p:nvSpPr>
          <p:spPr>
            <a:xfrm>
              <a:off x="990600" y="5606990"/>
              <a:ext cx="3962400" cy="40011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b="0">
                  <a:solidFill>
                    <a:schemeClr val="dk1"/>
                  </a:solidFill>
                  <a:latin typeface="Source Sans Pro"/>
                  <a:ea typeface="Source Sans Pro"/>
                  <a:cs typeface="Source Sans Pro"/>
                  <a:sym typeface="Source Sans Pro"/>
                </a:rPr>
                <a:t>University of Virginia, 2008</a:t>
              </a:r>
              <a:endParaRPr/>
            </a:p>
          </p:txBody>
        </p:sp>
      </p:grpSp>
      <p:grpSp>
        <p:nvGrpSpPr>
          <p:cNvPr id="599" name="Shape 599"/>
          <p:cNvGrpSpPr/>
          <p:nvPr/>
        </p:nvGrpSpPr>
        <p:grpSpPr>
          <a:xfrm>
            <a:off x="-25400" y="1257300"/>
            <a:ext cx="9220200" cy="1900282"/>
            <a:chOff x="2667000" y="3352800"/>
            <a:chExt cx="9220200" cy="2533710"/>
          </a:xfrm>
        </p:grpSpPr>
        <p:sp>
          <p:nvSpPr>
            <p:cNvPr id="600" name="Shape 600"/>
            <p:cNvSpPr txBox="1"/>
            <p:nvPr/>
          </p:nvSpPr>
          <p:spPr>
            <a:xfrm>
              <a:off x="2743200" y="5486400"/>
              <a:ext cx="8915400" cy="40011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b="0">
                  <a:solidFill>
                    <a:schemeClr val="dk1"/>
                  </a:solidFill>
                  <a:latin typeface="Source Sans Pro"/>
                  <a:ea typeface="Source Sans Pro"/>
                  <a:cs typeface="Source Sans Pro"/>
                  <a:sym typeface="Source Sans Pro"/>
                </a:rPr>
                <a:t>Hydra Partners @ UCSD, 2012</a:t>
              </a:r>
              <a:endParaRPr/>
            </a:p>
          </p:txBody>
        </p:sp>
        <p:pic>
          <p:nvPicPr>
            <p:cNvPr id="601" name="Shape 601" descr="sandiegogroup_mg_3558.jpg"/>
            <p:cNvPicPr preferRelativeResize="0"/>
            <p:nvPr/>
          </p:nvPicPr>
          <p:blipFill rotWithShape="1">
            <a:blip r:embed="rId4">
              <a:alphaModFix/>
            </a:blip>
            <a:srcRect l="-185" t="8101" r="185" b="46209"/>
            <a:stretch/>
          </p:blipFill>
          <p:spPr>
            <a:xfrm>
              <a:off x="2667000" y="3352800"/>
              <a:ext cx="9220200" cy="2235200"/>
            </a:xfrm>
            <a:prstGeom prst="rect">
              <a:avLst/>
            </a:prstGeom>
            <a:noFill/>
            <a:ln>
              <a:noFill/>
            </a:ln>
          </p:spPr>
        </p:pic>
      </p:grpSp>
      <p:grpSp>
        <p:nvGrpSpPr>
          <p:cNvPr id="602" name="Shape 602"/>
          <p:cNvGrpSpPr/>
          <p:nvPr/>
        </p:nvGrpSpPr>
        <p:grpSpPr>
          <a:xfrm>
            <a:off x="1447800" y="1085850"/>
            <a:ext cx="8991600" cy="2712569"/>
            <a:chOff x="-1676400" y="685800"/>
            <a:chExt cx="8991600" cy="3616758"/>
          </a:xfrm>
        </p:grpSpPr>
        <p:pic>
          <p:nvPicPr>
            <p:cNvPr id="603" name="Shape 603" descr="HC14 participants.jpeg"/>
            <p:cNvPicPr preferRelativeResize="0"/>
            <p:nvPr/>
          </p:nvPicPr>
          <p:blipFill rotWithShape="1">
            <a:blip r:embed="rId5">
              <a:alphaModFix/>
            </a:blip>
            <a:srcRect/>
            <a:stretch/>
          </p:blipFill>
          <p:spPr>
            <a:xfrm>
              <a:off x="-1676400" y="685800"/>
              <a:ext cx="6129362" cy="3616758"/>
            </a:xfrm>
            <a:prstGeom prst="rect">
              <a:avLst/>
            </a:prstGeom>
            <a:noFill/>
            <a:ln>
              <a:noFill/>
            </a:ln>
          </p:spPr>
        </p:pic>
        <p:sp>
          <p:nvSpPr>
            <p:cNvPr id="604" name="Shape 604"/>
            <p:cNvSpPr txBox="1"/>
            <p:nvPr/>
          </p:nvSpPr>
          <p:spPr>
            <a:xfrm>
              <a:off x="-1600200" y="3886200"/>
              <a:ext cx="8915400" cy="40011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b="0">
                  <a:solidFill>
                    <a:schemeClr val="dk1"/>
                  </a:solidFill>
                  <a:latin typeface="Source Sans Pro"/>
                  <a:ea typeface="Source Sans Pro"/>
                  <a:cs typeface="Source Sans Pro"/>
                  <a:sym typeface="Source Sans Pro"/>
                </a:rPr>
                <a:t>First Worldwide Hydra Connect @ UCSD, January 2014</a:t>
              </a:r>
              <a:endParaRPr/>
            </a:p>
          </p:txBody>
        </p:sp>
      </p:grpSp>
      <p:grpSp>
        <p:nvGrpSpPr>
          <p:cNvPr id="605" name="Shape 605"/>
          <p:cNvGrpSpPr/>
          <p:nvPr/>
        </p:nvGrpSpPr>
        <p:grpSpPr>
          <a:xfrm>
            <a:off x="0" y="1314450"/>
            <a:ext cx="9160933" cy="3038324"/>
            <a:chOff x="381000" y="1600200"/>
            <a:chExt cx="9160933" cy="4051099"/>
          </a:xfrm>
        </p:grpSpPr>
        <p:pic>
          <p:nvPicPr>
            <p:cNvPr id="606" name="Shape 606"/>
            <p:cNvPicPr preferRelativeResize="0"/>
            <p:nvPr/>
          </p:nvPicPr>
          <p:blipFill rotWithShape="1">
            <a:blip r:embed="rId6">
              <a:alphaModFix/>
            </a:blip>
            <a:srcRect t="24483" b="9916"/>
            <a:stretch/>
          </p:blipFill>
          <p:spPr>
            <a:xfrm>
              <a:off x="381000" y="1600200"/>
              <a:ext cx="9160933" cy="2654300"/>
            </a:xfrm>
            <a:prstGeom prst="rect">
              <a:avLst/>
            </a:prstGeom>
            <a:noFill/>
            <a:ln>
              <a:noFill/>
            </a:ln>
          </p:spPr>
        </p:pic>
        <p:sp>
          <p:nvSpPr>
            <p:cNvPr id="607" name="Shape 607"/>
            <p:cNvSpPr txBox="1"/>
            <p:nvPr/>
          </p:nvSpPr>
          <p:spPr>
            <a:xfrm>
              <a:off x="557600" y="4974199"/>
              <a:ext cx="8915400" cy="6771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b="0">
                  <a:solidFill>
                    <a:schemeClr val="dk1"/>
                  </a:solidFill>
                  <a:latin typeface="Source Sans Pro"/>
                  <a:ea typeface="Source Sans Pro"/>
                  <a:cs typeface="Source Sans Pro"/>
                  <a:sym typeface="Source Sans Pro"/>
                </a:rPr>
                <a:t>2</a:t>
              </a:r>
              <a:r>
                <a:rPr lang="en-US" sz="2000" b="0" baseline="30000">
                  <a:solidFill>
                    <a:schemeClr val="dk1"/>
                  </a:solidFill>
                  <a:latin typeface="Source Sans Pro"/>
                  <a:ea typeface="Source Sans Pro"/>
                  <a:cs typeface="Source Sans Pro"/>
                  <a:sym typeface="Source Sans Pro"/>
                </a:rPr>
                <a:t>nd</a:t>
              </a:r>
              <a:r>
                <a:rPr lang="en-US" sz="2000" b="0">
                  <a:solidFill>
                    <a:schemeClr val="dk1"/>
                  </a:solidFill>
                  <a:latin typeface="Source Sans Pro"/>
                  <a:ea typeface="Source Sans Pro"/>
                  <a:cs typeface="Source Sans Pro"/>
                  <a:sym typeface="Source Sans Pro"/>
                </a:rPr>
                <a:t> Worldwide Hydra Connect @ Cleveland, OH, September 2014</a:t>
              </a:r>
              <a:br>
                <a:rPr lang="en-US" sz="2000" b="0">
                  <a:solidFill>
                    <a:schemeClr val="dk1"/>
                  </a:solidFill>
                  <a:latin typeface="Source Sans Pro"/>
                  <a:ea typeface="Source Sans Pro"/>
                  <a:cs typeface="Source Sans Pro"/>
                  <a:sym typeface="Source Sans Pro"/>
                </a:rPr>
              </a:br>
              <a:r>
                <a:rPr lang="en-US" sz="1800" b="0" i="1">
                  <a:solidFill>
                    <a:schemeClr val="dk1"/>
                  </a:solidFill>
                  <a:latin typeface="Source Sans Pro"/>
                  <a:ea typeface="Source Sans Pro"/>
                  <a:cs typeface="Source Sans Pro"/>
                  <a:sym typeface="Source Sans Pro"/>
                </a:rPr>
                <a:t>160 participants from 56 institutions</a:t>
              </a:r>
              <a:endParaRPr/>
            </a:p>
          </p:txBody>
        </p:sp>
      </p:grpSp>
      <p:grpSp>
        <p:nvGrpSpPr>
          <p:cNvPr id="608" name="Shape 608"/>
          <p:cNvGrpSpPr/>
          <p:nvPr/>
        </p:nvGrpSpPr>
        <p:grpSpPr>
          <a:xfrm>
            <a:off x="0" y="1314450"/>
            <a:ext cx="9144000" cy="3618875"/>
            <a:chOff x="228600" y="1524000"/>
            <a:chExt cx="9144000" cy="4825167"/>
          </a:xfrm>
        </p:grpSpPr>
        <p:pic>
          <p:nvPicPr>
            <p:cNvPr id="609" name="Shape 609"/>
            <p:cNvPicPr preferRelativeResize="0"/>
            <p:nvPr/>
          </p:nvPicPr>
          <p:blipFill rotWithShape="1">
            <a:blip r:embed="rId7">
              <a:alphaModFix/>
            </a:blip>
            <a:srcRect/>
            <a:stretch/>
          </p:blipFill>
          <p:spPr>
            <a:xfrm>
              <a:off x="228600" y="1524000"/>
              <a:ext cx="9144000" cy="1847088"/>
            </a:xfrm>
            <a:prstGeom prst="rect">
              <a:avLst/>
            </a:prstGeom>
            <a:noFill/>
            <a:ln>
              <a:noFill/>
            </a:ln>
          </p:spPr>
        </p:pic>
        <p:sp>
          <p:nvSpPr>
            <p:cNvPr id="610" name="Shape 610"/>
            <p:cNvSpPr txBox="1"/>
            <p:nvPr/>
          </p:nvSpPr>
          <p:spPr>
            <a:xfrm>
              <a:off x="342900" y="5672067"/>
              <a:ext cx="8915400" cy="6771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b="0">
                  <a:solidFill>
                    <a:schemeClr val="dk1"/>
                  </a:solidFill>
                  <a:latin typeface="Source Sans Pro"/>
                  <a:ea typeface="Source Sans Pro"/>
                  <a:cs typeface="Source Sans Pro"/>
                  <a:sym typeface="Source Sans Pro"/>
                </a:rPr>
                <a:t>3</a:t>
              </a:r>
              <a:r>
                <a:rPr lang="en-US" sz="2000" b="0" baseline="30000">
                  <a:solidFill>
                    <a:schemeClr val="dk1"/>
                  </a:solidFill>
                  <a:latin typeface="Source Sans Pro"/>
                  <a:ea typeface="Source Sans Pro"/>
                  <a:cs typeface="Source Sans Pro"/>
                  <a:sym typeface="Source Sans Pro"/>
                </a:rPr>
                <a:t>rd</a:t>
              </a:r>
              <a:r>
                <a:rPr lang="en-US" sz="2000" b="0">
                  <a:solidFill>
                    <a:schemeClr val="dk1"/>
                  </a:solidFill>
                  <a:latin typeface="Source Sans Pro"/>
                  <a:ea typeface="Source Sans Pro"/>
                  <a:cs typeface="Source Sans Pro"/>
                  <a:sym typeface="Source Sans Pro"/>
                </a:rPr>
                <a:t> Worldwide Hydra Connect @ Minneapolis, OH, September 2015</a:t>
              </a:r>
              <a:br>
                <a:rPr lang="en-US" sz="2000" b="0">
                  <a:solidFill>
                    <a:schemeClr val="dk1"/>
                  </a:solidFill>
                  <a:latin typeface="Source Sans Pro"/>
                  <a:ea typeface="Source Sans Pro"/>
                  <a:cs typeface="Source Sans Pro"/>
                  <a:sym typeface="Source Sans Pro"/>
                </a:rPr>
              </a:br>
              <a:r>
                <a:rPr lang="en-US" sz="1800" b="0" i="1">
                  <a:solidFill>
                    <a:schemeClr val="dk1"/>
                  </a:solidFill>
                  <a:latin typeface="Source Sans Pro"/>
                  <a:ea typeface="Source Sans Pro"/>
                  <a:cs typeface="Source Sans Pro"/>
                  <a:sym typeface="Source Sans Pro"/>
                </a:rPr>
                <a:t>200 participants from 60 institutions</a:t>
              </a: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96"/>
                                        </p:tgtEl>
                                        <p:attrNameLst>
                                          <p:attrName>style.visibility</p:attrName>
                                        </p:attrNameLst>
                                      </p:cBhvr>
                                      <p:to>
                                        <p:strVal val="visible"/>
                                      </p:to>
                                    </p:set>
                                    <p:animEffect transition="in" filter="fade">
                                      <p:cBhvr>
                                        <p:cTn id="7" dur="500"/>
                                        <p:tgtEl>
                                          <p:spTgt spid="59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1"/>
                                          </p:stCondLst>
                                        </p:cTn>
                                        <p:tgtEl>
                                          <p:spTgt spid="596"/>
                                        </p:tgtEl>
                                        <p:attrNameLst>
                                          <p:attrName>style.visibility</p:attrName>
                                        </p:attrNameLst>
                                      </p:cBhvr>
                                      <p:to>
                                        <p:strVal val="hidden"/>
                                      </p:to>
                                    </p:set>
                                  </p:childTnLst>
                                </p:cTn>
                              </p:par>
                              <p:par>
                                <p:cTn id="12" presetID="10" presetClass="entr" presetSubtype="0" fill="hold" nodeType="withEffect">
                                  <p:stCondLst>
                                    <p:cond delay="0"/>
                                  </p:stCondLst>
                                  <p:childTnLst>
                                    <p:set>
                                      <p:cBhvr>
                                        <p:cTn id="13" dur="1" fill="hold">
                                          <p:stCondLst>
                                            <p:cond delay="0"/>
                                          </p:stCondLst>
                                        </p:cTn>
                                        <p:tgtEl>
                                          <p:spTgt spid="599"/>
                                        </p:tgtEl>
                                        <p:attrNameLst>
                                          <p:attrName>style.visibility</p:attrName>
                                        </p:attrNameLst>
                                      </p:cBhvr>
                                      <p:to>
                                        <p:strVal val="visible"/>
                                      </p:to>
                                    </p:set>
                                    <p:animEffect transition="in" filter="fade">
                                      <p:cBhvr>
                                        <p:cTn id="14" dur="500"/>
                                        <p:tgtEl>
                                          <p:spTgt spid="599"/>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1"/>
                                          </p:stCondLst>
                                        </p:cTn>
                                        <p:tgtEl>
                                          <p:spTgt spid="599"/>
                                        </p:tgtEl>
                                        <p:attrNameLst>
                                          <p:attrName>style.visibility</p:attrName>
                                        </p:attrNameLst>
                                      </p:cBhvr>
                                      <p:to>
                                        <p:strVal val="hidden"/>
                                      </p:to>
                                    </p:set>
                                  </p:childTnLst>
                                </p:cTn>
                              </p:par>
                              <p:par>
                                <p:cTn id="19" presetID="10" presetClass="entr" presetSubtype="0" fill="hold" nodeType="withEffect">
                                  <p:stCondLst>
                                    <p:cond delay="0"/>
                                  </p:stCondLst>
                                  <p:childTnLst>
                                    <p:set>
                                      <p:cBhvr>
                                        <p:cTn id="20" dur="1" fill="hold">
                                          <p:stCondLst>
                                            <p:cond delay="0"/>
                                          </p:stCondLst>
                                        </p:cTn>
                                        <p:tgtEl>
                                          <p:spTgt spid="602"/>
                                        </p:tgtEl>
                                        <p:attrNameLst>
                                          <p:attrName>style.visibility</p:attrName>
                                        </p:attrNameLst>
                                      </p:cBhvr>
                                      <p:to>
                                        <p:strVal val="visible"/>
                                      </p:to>
                                    </p:set>
                                    <p:animEffect transition="in" filter="fade">
                                      <p:cBhvr>
                                        <p:cTn id="21" dur="500"/>
                                        <p:tgtEl>
                                          <p:spTgt spid="602"/>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xit" presetSubtype="0" fill="hold" nodeType="clickEffect">
                                  <p:stCondLst>
                                    <p:cond delay="0"/>
                                  </p:stCondLst>
                                  <p:childTnLst>
                                    <p:set>
                                      <p:cBhvr>
                                        <p:cTn id="25" dur="1" fill="hold">
                                          <p:stCondLst>
                                            <p:cond delay="1"/>
                                          </p:stCondLst>
                                        </p:cTn>
                                        <p:tgtEl>
                                          <p:spTgt spid="602"/>
                                        </p:tgtEl>
                                        <p:attrNameLst>
                                          <p:attrName>style.visibility</p:attrName>
                                        </p:attrNameLst>
                                      </p:cBhvr>
                                      <p:to>
                                        <p:strVal val="hidden"/>
                                      </p:to>
                                    </p:set>
                                  </p:childTnLst>
                                </p:cTn>
                              </p:par>
                              <p:par>
                                <p:cTn id="26" presetID="10" presetClass="entr" presetSubtype="0" fill="hold" nodeType="withEffect">
                                  <p:stCondLst>
                                    <p:cond delay="0"/>
                                  </p:stCondLst>
                                  <p:childTnLst>
                                    <p:set>
                                      <p:cBhvr>
                                        <p:cTn id="27" dur="1" fill="hold">
                                          <p:stCondLst>
                                            <p:cond delay="0"/>
                                          </p:stCondLst>
                                        </p:cTn>
                                        <p:tgtEl>
                                          <p:spTgt spid="605"/>
                                        </p:tgtEl>
                                        <p:attrNameLst>
                                          <p:attrName>style.visibility</p:attrName>
                                        </p:attrNameLst>
                                      </p:cBhvr>
                                      <p:to>
                                        <p:strVal val="visible"/>
                                      </p:to>
                                    </p:set>
                                    <p:animEffect transition="in" filter="fade">
                                      <p:cBhvr>
                                        <p:cTn id="28" dur="500"/>
                                        <p:tgtEl>
                                          <p:spTgt spid="605"/>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1"/>
                                          </p:stCondLst>
                                        </p:cTn>
                                        <p:tgtEl>
                                          <p:spTgt spid="605"/>
                                        </p:tgtEl>
                                        <p:attrNameLst>
                                          <p:attrName>style.visibility</p:attrName>
                                        </p:attrNameLst>
                                      </p:cBhvr>
                                      <p:to>
                                        <p:strVal val="hidden"/>
                                      </p:to>
                                    </p:set>
                                  </p:childTnLst>
                                </p:cTn>
                              </p:par>
                              <p:par>
                                <p:cTn id="33" presetID="10" presetClass="entr" presetSubtype="0" fill="hold" nodeType="withEffect">
                                  <p:stCondLst>
                                    <p:cond delay="0"/>
                                  </p:stCondLst>
                                  <p:childTnLst>
                                    <p:set>
                                      <p:cBhvr>
                                        <p:cTn id="34" dur="1" fill="hold">
                                          <p:stCondLst>
                                            <p:cond delay="0"/>
                                          </p:stCondLst>
                                        </p:cTn>
                                        <p:tgtEl>
                                          <p:spTgt spid="608"/>
                                        </p:tgtEl>
                                        <p:attrNameLst>
                                          <p:attrName>style.visibility</p:attrName>
                                        </p:attrNameLst>
                                      </p:cBhvr>
                                      <p:to>
                                        <p:strVal val="visible"/>
                                      </p:to>
                                    </p:set>
                                    <p:animEffect transition="in" filter="fade">
                                      <p:cBhvr>
                                        <p:cTn id="35" dur="500"/>
                                        <p:tgtEl>
                                          <p:spTgt spid="6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Shape 615"/>
        <p:cNvGrpSpPr/>
        <p:nvPr/>
      </p:nvGrpSpPr>
      <p:grpSpPr>
        <a:xfrm>
          <a:off x="0" y="0"/>
          <a:ext cx="0" cy="0"/>
          <a:chOff x="0" y="0"/>
          <a:chExt cx="0" cy="0"/>
        </a:xfrm>
      </p:grpSpPr>
      <p:pic>
        <p:nvPicPr>
          <p:cNvPr id="616" name="Shape 616" descr="hydraconnect2-crop_resize.jpg"/>
          <p:cNvPicPr preferRelativeResize="0"/>
          <p:nvPr/>
        </p:nvPicPr>
        <p:blipFill rotWithShape="1">
          <a:blip r:embed="rId3">
            <a:alphaModFix/>
          </a:blip>
          <a:srcRect/>
          <a:stretch/>
        </p:blipFill>
        <p:spPr>
          <a:xfrm>
            <a:off x="13806" y="1063228"/>
            <a:ext cx="6244994" cy="2758204"/>
          </a:xfrm>
          <a:prstGeom prst="rect">
            <a:avLst/>
          </a:prstGeom>
          <a:noFill/>
          <a:ln>
            <a:noFill/>
          </a:ln>
        </p:spPr>
      </p:pic>
      <p:pic>
        <p:nvPicPr>
          <p:cNvPr id="617" name="Shape 617" descr="HC14 participants.jpeg"/>
          <p:cNvPicPr preferRelativeResize="0"/>
          <p:nvPr/>
        </p:nvPicPr>
        <p:blipFill rotWithShape="1">
          <a:blip r:embed="rId4">
            <a:alphaModFix/>
          </a:blip>
          <a:srcRect/>
          <a:stretch/>
        </p:blipFill>
        <p:spPr>
          <a:xfrm>
            <a:off x="1090586" y="1362808"/>
            <a:ext cx="4597022" cy="2712569"/>
          </a:xfrm>
          <a:prstGeom prst="rect">
            <a:avLst/>
          </a:prstGeom>
          <a:noFill/>
          <a:ln>
            <a:noFill/>
          </a:ln>
        </p:spPr>
      </p:pic>
      <p:pic>
        <p:nvPicPr>
          <p:cNvPr id="618" name="Shape 618" descr="originalpartners-600.jpg"/>
          <p:cNvPicPr preferRelativeResize="0"/>
          <p:nvPr/>
        </p:nvPicPr>
        <p:blipFill rotWithShape="1">
          <a:blip r:embed="rId5">
            <a:alphaModFix/>
          </a:blip>
          <a:srcRect/>
          <a:stretch/>
        </p:blipFill>
        <p:spPr>
          <a:xfrm>
            <a:off x="1314158" y="1859437"/>
            <a:ext cx="4087671" cy="1171799"/>
          </a:xfrm>
          <a:prstGeom prst="rect">
            <a:avLst/>
          </a:prstGeom>
          <a:noFill/>
          <a:ln>
            <a:noFill/>
          </a:ln>
        </p:spPr>
      </p:pic>
      <p:sp>
        <p:nvSpPr>
          <p:cNvPr id="619" name="Shape 619"/>
          <p:cNvSpPr txBox="1"/>
          <p:nvPr/>
        </p:nvSpPr>
        <p:spPr>
          <a:xfrm>
            <a:off x="533400" y="479822"/>
            <a:ext cx="7848600" cy="43858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200" b="0">
                <a:solidFill>
                  <a:schemeClr val="dk1"/>
                </a:solidFill>
                <a:latin typeface="Source Sans Pro"/>
                <a:ea typeface="Source Sans Pro"/>
                <a:cs typeface="Source Sans Pro"/>
                <a:sym typeface="Source Sans Pro"/>
              </a:rPr>
              <a:t>Going Far Together</a:t>
            </a:r>
            <a:endParaRPr sz="3200" b="1" i="1">
              <a:solidFill>
                <a:schemeClr val="dk1"/>
              </a:solidFill>
              <a:latin typeface="Source Sans Pro"/>
              <a:ea typeface="Source Sans Pro"/>
              <a:cs typeface="Source Sans Pro"/>
              <a:sym typeface="Source Sans Pr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8"/>
                                        </p:tgtEl>
                                        <p:attrNameLst>
                                          <p:attrName>style.visibility</p:attrName>
                                        </p:attrNameLst>
                                      </p:cBhvr>
                                      <p:to>
                                        <p:strVal val="visible"/>
                                      </p:to>
                                    </p:set>
                                    <p:animEffect transition="in" filter="fade">
                                      <p:cBhvr>
                                        <p:cTn id="7" dur="700"/>
                                        <p:tgtEl>
                                          <p:spTgt spid="61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1"/>
                                          </p:stCondLst>
                                        </p:cTn>
                                        <p:tgtEl>
                                          <p:spTgt spid="618"/>
                                        </p:tgtEl>
                                        <p:attrNameLst>
                                          <p:attrName>style.visibility</p:attrName>
                                        </p:attrNameLst>
                                      </p:cBhvr>
                                      <p:to>
                                        <p:strVal val="hidden"/>
                                      </p:to>
                                    </p:set>
                                  </p:childTnLst>
                                </p:cTn>
                              </p:par>
                              <p:par>
                                <p:cTn id="12" presetID="10" presetClass="entr" presetSubtype="0" fill="hold" nodeType="withEffect">
                                  <p:stCondLst>
                                    <p:cond delay="0"/>
                                  </p:stCondLst>
                                  <p:childTnLst>
                                    <p:set>
                                      <p:cBhvr>
                                        <p:cTn id="13" dur="1" fill="hold">
                                          <p:stCondLst>
                                            <p:cond delay="0"/>
                                          </p:stCondLst>
                                        </p:cTn>
                                        <p:tgtEl>
                                          <p:spTgt spid="617"/>
                                        </p:tgtEl>
                                        <p:attrNameLst>
                                          <p:attrName>style.visibility</p:attrName>
                                        </p:attrNameLst>
                                      </p:cBhvr>
                                      <p:to>
                                        <p:strVal val="visible"/>
                                      </p:to>
                                    </p:set>
                                    <p:animEffect transition="in" filter="fade">
                                      <p:cBhvr>
                                        <p:cTn id="14" dur="700"/>
                                        <p:tgtEl>
                                          <p:spTgt spid="617"/>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1"/>
                                          </p:stCondLst>
                                        </p:cTn>
                                        <p:tgtEl>
                                          <p:spTgt spid="617"/>
                                        </p:tgtEl>
                                        <p:attrNameLst>
                                          <p:attrName>style.visibility</p:attrName>
                                        </p:attrNameLst>
                                      </p:cBhvr>
                                      <p:to>
                                        <p:strVal val="hidden"/>
                                      </p:to>
                                    </p:set>
                                  </p:childTnLst>
                                </p:cTn>
                              </p:par>
                              <p:par>
                                <p:cTn id="19" presetID="10" presetClass="entr" presetSubtype="0" fill="hold" nodeType="withEffect">
                                  <p:stCondLst>
                                    <p:cond delay="0"/>
                                  </p:stCondLst>
                                  <p:childTnLst>
                                    <p:set>
                                      <p:cBhvr>
                                        <p:cTn id="20" dur="1" fill="hold">
                                          <p:stCondLst>
                                            <p:cond delay="0"/>
                                          </p:stCondLst>
                                        </p:cTn>
                                        <p:tgtEl>
                                          <p:spTgt spid="616"/>
                                        </p:tgtEl>
                                        <p:attrNameLst>
                                          <p:attrName>style.visibility</p:attrName>
                                        </p:attrNameLst>
                                      </p:cBhvr>
                                      <p:to>
                                        <p:strVal val="visible"/>
                                      </p:to>
                                    </p:set>
                                    <p:animEffect transition="in" filter="fade">
                                      <p:cBhvr>
                                        <p:cTn id="21" dur="700"/>
                                        <p:tgtEl>
                                          <p:spTgt spid="6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Shape 624"/>
        <p:cNvGrpSpPr/>
        <p:nvPr/>
      </p:nvGrpSpPr>
      <p:grpSpPr>
        <a:xfrm>
          <a:off x="0" y="0"/>
          <a:ext cx="0" cy="0"/>
          <a:chOff x="0" y="0"/>
          <a:chExt cx="0" cy="0"/>
        </a:xfrm>
      </p:grpSpPr>
      <p:sp>
        <p:nvSpPr>
          <p:cNvPr id="625" name="Shape 625"/>
          <p:cNvSpPr txBox="1"/>
          <p:nvPr/>
        </p:nvSpPr>
        <p:spPr>
          <a:xfrm>
            <a:off x="0" y="4857750"/>
            <a:ext cx="8915400" cy="30008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b="0">
                <a:solidFill>
                  <a:schemeClr val="dk1"/>
                </a:solidFill>
                <a:latin typeface="Source Sans Pro"/>
                <a:ea typeface="Source Sans Pro"/>
                <a:cs typeface="Source Sans Pro"/>
                <a:sym typeface="Source Sans Pro"/>
              </a:rPr>
              <a:t>Hydra Partners @ UCSD, 2012</a:t>
            </a:r>
            <a:endParaRPr/>
          </a:p>
        </p:txBody>
      </p:sp>
      <p:pic>
        <p:nvPicPr>
          <p:cNvPr id="626" name="Shape 626" descr="P1030690.JPG"/>
          <p:cNvPicPr preferRelativeResize="0"/>
          <p:nvPr/>
        </p:nvPicPr>
        <p:blipFill rotWithShape="1">
          <a:blip r:embed="rId3">
            <a:alphaModFix/>
          </a:blip>
          <a:srcRect t="11200" b="45942"/>
          <a:stretch/>
        </p:blipFill>
        <p:spPr>
          <a:xfrm>
            <a:off x="0" y="0"/>
            <a:ext cx="9144000" cy="838200"/>
          </a:xfrm>
          <a:prstGeom prst="rect">
            <a:avLst/>
          </a:prstGeom>
          <a:noFill/>
          <a:ln>
            <a:noFill/>
          </a:ln>
        </p:spPr>
      </p:pic>
      <p:sp>
        <p:nvSpPr>
          <p:cNvPr id="627" name="Shape 627"/>
          <p:cNvSpPr txBox="1"/>
          <p:nvPr/>
        </p:nvSpPr>
        <p:spPr>
          <a:xfrm>
            <a:off x="0" y="785768"/>
            <a:ext cx="3962400" cy="30008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b="0">
                <a:solidFill>
                  <a:schemeClr val="dk1"/>
                </a:solidFill>
                <a:latin typeface="Source Sans Pro"/>
                <a:ea typeface="Source Sans Pro"/>
                <a:cs typeface="Source Sans Pro"/>
                <a:sym typeface="Source Sans Pro"/>
              </a:rPr>
              <a:t>University of Virginia, 2008</a:t>
            </a:r>
            <a:endParaRPr/>
          </a:p>
        </p:txBody>
      </p:sp>
      <p:pic>
        <p:nvPicPr>
          <p:cNvPr id="628" name="Shape 628" descr="sandiegogroup_mg_3558.jpg"/>
          <p:cNvPicPr preferRelativeResize="0"/>
          <p:nvPr/>
        </p:nvPicPr>
        <p:blipFill rotWithShape="1">
          <a:blip r:embed="rId4">
            <a:alphaModFix/>
          </a:blip>
          <a:srcRect l="-185" t="8101" r="185" b="46209"/>
          <a:stretch/>
        </p:blipFill>
        <p:spPr>
          <a:xfrm>
            <a:off x="-76200" y="3257550"/>
            <a:ext cx="9220200" cy="1676400"/>
          </a:xfrm>
          <a:prstGeom prst="rect">
            <a:avLst/>
          </a:prstGeom>
          <a:noFill/>
          <a:ln>
            <a:noFill/>
          </a:ln>
        </p:spPr>
      </p:pic>
      <p:pic>
        <p:nvPicPr>
          <p:cNvPr id="629" name="Shape 629"/>
          <p:cNvPicPr preferRelativeResize="0"/>
          <p:nvPr/>
        </p:nvPicPr>
        <p:blipFill rotWithShape="1">
          <a:blip r:embed="rId5">
            <a:alphaModFix/>
          </a:blip>
          <a:srcRect l="9028" t="14521" r="4305" b="55306"/>
          <a:stretch/>
        </p:blipFill>
        <p:spPr>
          <a:xfrm>
            <a:off x="0" y="1143000"/>
            <a:ext cx="9144000" cy="1828800"/>
          </a:xfrm>
          <a:prstGeom prst="rect">
            <a:avLst/>
          </a:prstGeom>
          <a:noFill/>
          <a:ln>
            <a:noFill/>
          </a:ln>
        </p:spPr>
      </p:pic>
      <p:sp>
        <p:nvSpPr>
          <p:cNvPr id="630" name="Shape 630"/>
          <p:cNvSpPr txBox="1"/>
          <p:nvPr/>
        </p:nvSpPr>
        <p:spPr>
          <a:xfrm>
            <a:off x="0" y="2914650"/>
            <a:ext cx="8915400" cy="30008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b="0">
                <a:solidFill>
                  <a:schemeClr val="dk1"/>
                </a:solidFill>
                <a:latin typeface="Source Sans Pro"/>
                <a:ea typeface="Source Sans Pro"/>
                <a:cs typeface="Source Sans Pro"/>
                <a:sym typeface="Source Sans Pro"/>
              </a:rPr>
              <a:t>LibDevConX^3, Stanford, 2012: (Hydranauts and Fellow Travelers)</a:t>
            </a:r>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Shape 635"/>
        <p:cNvGrpSpPr/>
        <p:nvPr/>
      </p:nvGrpSpPr>
      <p:grpSpPr>
        <a:xfrm>
          <a:off x="0" y="0"/>
          <a:ext cx="0" cy="0"/>
          <a:chOff x="0" y="0"/>
          <a:chExt cx="0" cy="0"/>
        </a:xfrm>
      </p:grpSpPr>
      <p:pic>
        <p:nvPicPr>
          <p:cNvPr id="636" name="Shape 636"/>
          <p:cNvPicPr preferRelativeResize="0"/>
          <p:nvPr/>
        </p:nvPicPr>
        <p:blipFill rotWithShape="1">
          <a:blip r:embed="rId3">
            <a:alphaModFix/>
          </a:blip>
          <a:srcRect l="4444" r="1806" b="18765"/>
          <a:stretch/>
        </p:blipFill>
        <p:spPr>
          <a:xfrm>
            <a:off x="10683" y="342900"/>
            <a:ext cx="9133317" cy="3257550"/>
          </a:xfrm>
          <a:prstGeom prst="rect">
            <a:avLst/>
          </a:prstGeom>
          <a:noFill/>
          <a:ln>
            <a:noFill/>
          </a:ln>
        </p:spPr>
      </p:pic>
      <p:sp>
        <p:nvSpPr>
          <p:cNvPr id="637" name="Shape 637"/>
          <p:cNvSpPr txBox="1"/>
          <p:nvPr/>
        </p:nvSpPr>
        <p:spPr>
          <a:xfrm>
            <a:off x="152400" y="3586117"/>
            <a:ext cx="8915400" cy="30008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b="0">
                <a:solidFill>
                  <a:schemeClr val="dk1"/>
                </a:solidFill>
                <a:latin typeface="Source Sans Pro"/>
                <a:ea typeface="Source Sans Pro"/>
                <a:cs typeface="Source Sans Pro"/>
                <a:sym typeface="Source Sans Pro"/>
              </a:rPr>
              <a:t>First Worldwide Hydra Connect @ UCSD, January 2014</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Shape 171"/>
          <p:cNvSpPr txBox="1">
            <a:spLocks noGrp="1"/>
          </p:cNvSpPr>
          <p:nvPr>
            <p:ph type="title"/>
          </p:nvPr>
        </p:nvSpPr>
        <p:spPr>
          <a:xfrm>
            <a:off x="457200" y="205978"/>
            <a:ext cx="8229600" cy="8574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US"/>
              <a:t>What is Samvera?</a:t>
            </a:r>
            <a:endParaRPr/>
          </a:p>
        </p:txBody>
      </p:sp>
      <p:sp>
        <p:nvSpPr>
          <p:cNvPr id="172" name="Shape 172"/>
          <p:cNvSpPr txBox="1">
            <a:spLocks noGrp="1"/>
          </p:cNvSpPr>
          <p:nvPr>
            <p:ph type="body" idx="1"/>
          </p:nvPr>
        </p:nvSpPr>
        <p:spPr>
          <a:xfrm>
            <a:off x="457200" y="1200150"/>
            <a:ext cx="8229600" cy="3725700"/>
          </a:xfrm>
          <a:prstGeom prst="rect">
            <a:avLst/>
          </a:prstGeom>
        </p:spPr>
        <p:txBody>
          <a:bodyPr spcFirstLastPara="1" wrap="square" lIns="91425" tIns="91425" rIns="91425" bIns="91425" anchor="t" anchorCtr="0">
            <a:noAutofit/>
          </a:bodyPr>
          <a:lstStyle/>
          <a:p>
            <a:pPr marL="457200" lvl="0" indent="-342900" rtl="0">
              <a:spcBef>
                <a:spcPts val="0"/>
              </a:spcBef>
              <a:spcAft>
                <a:spcPts val="0"/>
              </a:spcAft>
              <a:buSzPts val="1800"/>
              <a:buChar char="●"/>
            </a:pPr>
            <a:r>
              <a:rPr lang="en-US" sz="1800"/>
              <a:t>A robust repository fronted by feature-rich, tailored applications and workflows (“heads”) </a:t>
            </a:r>
            <a:endParaRPr sz="1800"/>
          </a:p>
          <a:p>
            <a:pPr marL="914400" lvl="1" indent="-393700" rtl="0">
              <a:spcBef>
                <a:spcPts val="0"/>
              </a:spcBef>
              <a:spcAft>
                <a:spcPts val="0"/>
              </a:spcAft>
              <a:buSzPts val="1800"/>
              <a:buChar char="➭"/>
            </a:pPr>
            <a:r>
              <a:rPr lang="en-US" sz="1800" i="1"/>
              <a:t>One body, many heads</a:t>
            </a:r>
            <a:endParaRPr sz="1800" i="1"/>
          </a:p>
          <a:p>
            <a:pPr marL="0" lvl="0" indent="0" rtl="0">
              <a:spcBef>
                <a:spcPts val="0"/>
              </a:spcBef>
              <a:spcAft>
                <a:spcPts val="0"/>
              </a:spcAft>
              <a:buNone/>
            </a:pPr>
            <a:endParaRPr sz="1800"/>
          </a:p>
          <a:p>
            <a:pPr marL="457200" lvl="0" indent="-342900" rtl="0">
              <a:spcBef>
                <a:spcPts val="0"/>
              </a:spcBef>
              <a:spcAft>
                <a:spcPts val="0"/>
              </a:spcAft>
              <a:buSzPts val="1800"/>
              <a:buChar char="●"/>
            </a:pPr>
            <a:r>
              <a:rPr lang="en-US" sz="1800"/>
              <a:t>Collaboratively built “solution bundles” that can be adapted and modified to suit local needs.</a:t>
            </a:r>
            <a:endParaRPr sz="1800"/>
          </a:p>
          <a:p>
            <a:pPr marL="0" lvl="0" indent="0" rtl="0">
              <a:spcBef>
                <a:spcPts val="0"/>
              </a:spcBef>
              <a:spcAft>
                <a:spcPts val="0"/>
              </a:spcAft>
              <a:buNone/>
            </a:pPr>
            <a:endParaRPr sz="1800"/>
          </a:p>
          <a:p>
            <a:pPr marL="457200" lvl="0" indent="-342900" rtl="0">
              <a:spcBef>
                <a:spcPts val="0"/>
              </a:spcBef>
              <a:spcAft>
                <a:spcPts val="0"/>
              </a:spcAft>
              <a:buSzPts val="1800"/>
              <a:buChar char="●"/>
            </a:pPr>
            <a:r>
              <a:rPr lang="en-US" sz="1800"/>
              <a:t>A community of developers and adopters extending and enhancing the core</a:t>
            </a:r>
            <a:endParaRPr sz="1800"/>
          </a:p>
          <a:p>
            <a:pPr marL="914400" lvl="1" indent="-393700" rtl="0">
              <a:spcBef>
                <a:spcPts val="0"/>
              </a:spcBef>
              <a:spcAft>
                <a:spcPts val="0"/>
              </a:spcAft>
              <a:buSzPts val="1800"/>
              <a:buChar char="➭"/>
            </a:pPr>
            <a:r>
              <a:rPr lang="en-US" sz="1800" i="1"/>
              <a:t>If you want to go fast, go alone. If you want to go far, go together. </a:t>
            </a:r>
            <a:endParaRPr sz="1800" i="1"/>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Shape 642"/>
        <p:cNvGrpSpPr/>
        <p:nvPr/>
      </p:nvGrpSpPr>
      <p:grpSpPr>
        <a:xfrm>
          <a:off x="0" y="0"/>
          <a:ext cx="0" cy="0"/>
          <a:chOff x="0" y="0"/>
          <a:chExt cx="0" cy="0"/>
        </a:xfrm>
      </p:grpSpPr>
      <p:pic>
        <p:nvPicPr>
          <p:cNvPr id="643" name="Shape 643"/>
          <p:cNvPicPr preferRelativeResize="0"/>
          <p:nvPr/>
        </p:nvPicPr>
        <p:blipFill rotWithShape="1">
          <a:blip r:embed="rId3">
            <a:alphaModFix/>
          </a:blip>
          <a:srcRect t="24483" b="9916"/>
          <a:stretch/>
        </p:blipFill>
        <p:spPr>
          <a:xfrm>
            <a:off x="0" y="1"/>
            <a:ext cx="9160933" cy="1990725"/>
          </a:xfrm>
          <a:prstGeom prst="rect">
            <a:avLst/>
          </a:prstGeom>
          <a:noFill/>
          <a:ln>
            <a:noFill/>
          </a:ln>
        </p:spPr>
      </p:pic>
      <p:sp>
        <p:nvSpPr>
          <p:cNvPr id="644" name="Shape 644"/>
          <p:cNvSpPr txBox="1"/>
          <p:nvPr/>
        </p:nvSpPr>
        <p:spPr>
          <a:xfrm>
            <a:off x="152400" y="1943100"/>
            <a:ext cx="8915400" cy="50783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b="0">
                <a:solidFill>
                  <a:schemeClr val="dk1"/>
                </a:solidFill>
                <a:latin typeface="Source Sans Pro"/>
                <a:ea typeface="Source Sans Pro"/>
                <a:cs typeface="Source Sans Pro"/>
                <a:sym typeface="Source Sans Pro"/>
              </a:rPr>
              <a:t>2</a:t>
            </a:r>
            <a:r>
              <a:rPr lang="en-US" sz="2000" b="0" baseline="30000">
                <a:solidFill>
                  <a:schemeClr val="dk1"/>
                </a:solidFill>
                <a:latin typeface="Source Sans Pro"/>
                <a:ea typeface="Source Sans Pro"/>
                <a:cs typeface="Source Sans Pro"/>
                <a:sym typeface="Source Sans Pro"/>
              </a:rPr>
              <a:t>nd</a:t>
            </a:r>
            <a:r>
              <a:rPr lang="en-US" sz="2000" b="0">
                <a:solidFill>
                  <a:schemeClr val="dk1"/>
                </a:solidFill>
                <a:latin typeface="Source Sans Pro"/>
                <a:ea typeface="Source Sans Pro"/>
                <a:cs typeface="Source Sans Pro"/>
                <a:sym typeface="Source Sans Pro"/>
              </a:rPr>
              <a:t> Worldwide Hydra Connect @ Cleveland, OH, September 2014</a:t>
            </a:r>
            <a:br>
              <a:rPr lang="en-US" sz="2000" b="0">
                <a:solidFill>
                  <a:schemeClr val="dk1"/>
                </a:solidFill>
                <a:latin typeface="Source Sans Pro"/>
                <a:ea typeface="Source Sans Pro"/>
                <a:cs typeface="Source Sans Pro"/>
                <a:sym typeface="Source Sans Pro"/>
              </a:rPr>
            </a:br>
            <a:r>
              <a:rPr lang="en-US" sz="1800" b="0" i="1">
                <a:solidFill>
                  <a:schemeClr val="dk1"/>
                </a:solidFill>
                <a:latin typeface="Source Sans Pro"/>
                <a:ea typeface="Source Sans Pro"/>
                <a:cs typeface="Source Sans Pro"/>
                <a:sym typeface="Source Sans Pro"/>
              </a:rPr>
              <a:t>160 participants from 56 institutions</a:t>
            </a:r>
            <a:endParaRPr/>
          </a:p>
        </p:txBody>
      </p:sp>
      <p:pic>
        <p:nvPicPr>
          <p:cNvPr id="645" name="Shape 645"/>
          <p:cNvPicPr preferRelativeResize="0"/>
          <p:nvPr/>
        </p:nvPicPr>
        <p:blipFill rotWithShape="1">
          <a:blip r:embed="rId4">
            <a:alphaModFix/>
          </a:blip>
          <a:srcRect/>
          <a:stretch/>
        </p:blipFill>
        <p:spPr>
          <a:xfrm>
            <a:off x="0" y="3143250"/>
            <a:ext cx="6858000" cy="1385316"/>
          </a:xfrm>
          <a:prstGeom prst="rect">
            <a:avLst/>
          </a:prstGeom>
          <a:noFill/>
          <a:ln>
            <a:noFill/>
          </a:ln>
        </p:spPr>
      </p:pic>
      <p:sp>
        <p:nvSpPr>
          <p:cNvPr id="646" name="Shape 646"/>
          <p:cNvSpPr txBox="1"/>
          <p:nvPr/>
        </p:nvSpPr>
        <p:spPr>
          <a:xfrm>
            <a:off x="152400" y="4514850"/>
            <a:ext cx="8915400" cy="50783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b="0">
                <a:solidFill>
                  <a:schemeClr val="dk1"/>
                </a:solidFill>
                <a:latin typeface="Source Sans Pro"/>
                <a:ea typeface="Source Sans Pro"/>
                <a:cs typeface="Source Sans Pro"/>
                <a:sym typeface="Source Sans Pro"/>
              </a:rPr>
              <a:t>3</a:t>
            </a:r>
            <a:r>
              <a:rPr lang="en-US" sz="2000" b="0" baseline="30000">
                <a:solidFill>
                  <a:schemeClr val="dk1"/>
                </a:solidFill>
                <a:latin typeface="Source Sans Pro"/>
                <a:ea typeface="Source Sans Pro"/>
                <a:cs typeface="Source Sans Pro"/>
                <a:sym typeface="Source Sans Pro"/>
              </a:rPr>
              <a:t>rd</a:t>
            </a:r>
            <a:r>
              <a:rPr lang="en-US" sz="2000" b="0">
                <a:solidFill>
                  <a:schemeClr val="dk1"/>
                </a:solidFill>
                <a:latin typeface="Source Sans Pro"/>
                <a:ea typeface="Source Sans Pro"/>
                <a:cs typeface="Source Sans Pro"/>
                <a:sym typeface="Source Sans Pro"/>
              </a:rPr>
              <a:t> Worldwide Hydra Connect @ Minneapolis, OH, September 2015</a:t>
            </a:r>
            <a:br>
              <a:rPr lang="en-US" sz="2000" b="0">
                <a:solidFill>
                  <a:schemeClr val="dk1"/>
                </a:solidFill>
                <a:latin typeface="Source Sans Pro"/>
                <a:ea typeface="Source Sans Pro"/>
                <a:cs typeface="Source Sans Pro"/>
                <a:sym typeface="Source Sans Pro"/>
              </a:rPr>
            </a:br>
            <a:r>
              <a:rPr lang="en-US" sz="1800" b="0" i="1">
                <a:solidFill>
                  <a:schemeClr val="dk1"/>
                </a:solidFill>
                <a:latin typeface="Source Sans Pro"/>
                <a:ea typeface="Source Sans Pro"/>
                <a:cs typeface="Source Sans Pro"/>
                <a:sym typeface="Source Sans Pro"/>
              </a:rPr>
              <a:t>200 participants from 60 institutions</a:t>
            </a:r>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650"/>
        <p:cNvGrpSpPr/>
        <p:nvPr/>
      </p:nvGrpSpPr>
      <p:grpSpPr>
        <a:xfrm>
          <a:off x="0" y="0"/>
          <a:ext cx="0" cy="0"/>
          <a:chOff x="0" y="0"/>
          <a:chExt cx="0" cy="0"/>
        </a:xfrm>
      </p:grpSpPr>
      <p:pic>
        <p:nvPicPr>
          <p:cNvPr id="651" name="Shape 651"/>
          <p:cNvPicPr preferRelativeResize="0"/>
          <p:nvPr/>
        </p:nvPicPr>
        <p:blipFill rotWithShape="1">
          <a:blip r:embed="rId3">
            <a:alphaModFix/>
          </a:blip>
          <a:srcRect/>
          <a:stretch/>
        </p:blipFill>
        <p:spPr>
          <a:xfrm>
            <a:off x="0" y="0"/>
            <a:ext cx="9144000" cy="5142420"/>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656"/>
        <p:cNvGrpSpPr/>
        <p:nvPr/>
      </p:nvGrpSpPr>
      <p:grpSpPr>
        <a:xfrm>
          <a:off x="0" y="0"/>
          <a:ext cx="0" cy="0"/>
          <a:chOff x="0" y="0"/>
          <a:chExt cx="0" cy="0"/>
        </a:xfrm>
      </p:grpSpPr>
      <p:sp>
        <p:nvSpPr>
          <p:cNvPr id="657" name="Shape 657"/>
          <p:cNvSpPr txBox="1"/>
          <p:nvPr/>
        </p:nvSpPr>
        <p:spPr>
          <a:xfrm>
            <a:off x="533400" y="479822"/>
            <a:ext cx="7848600" cy="4381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200" b="0">
                <a:solidFill>
                  <a:schemeClr val="dk1"/>
                </a:solidFill>
                <a:latin typeface="Source Sans Pro"/>
                <a:ea typeface="Source Sans Pro"/>
                <a:cs typeface="Source Sans Pro"/>
                <a:sym typeface="Source Sans Pro"/>
              </a:rPr>
              <a:t>Sustainability</a:t>
            </a:r>
            <a:endParaRPr/>
          </a:p>
        </p:txBody>
      </p:sp>
      <p:sp>
        <p:nvSpPr>
          <p:cNvPr id="658" name="Shape 658"/>
          <p:cNvSpPr/>
          <p:nvPr/>
        </p:nvSpPr>
        <p:spPr>
          <a:xfrm>
            <a:off x="914400" y="1143000"/>
            <a:ext cx="7239000" cy="2686050"/>
          </a:xfrm>
          <a:prstGeom prst="rect">
            <a:avLst/>
          </a:prstGeom>
          <a:solidFill>
            <a:schemeClr val="dk1"/>
          </a:solidFill>
          <a:ln w="25400"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2400"/>
              <a:buFont typeface="Times"/>
              <a:buNone/>
            </a:pPr>
            <a:br>
              <a:rPr lang="en-US" sz="2400" b="1">
                <a:solidFill>
                  <a:schemeClr val="lt1"/>
                </a:solidFill>
                <a:latin typeface="Times"/>
                <a:ea typeface="Times"/>
                <a:cs typeface="Times"/>
                <a:sym typeface="Times"/>
              </a:rPr>
            </a:br>
            <a:br>
              <a:rPr lang="en-US" sz="2400" b="1">
                <a:solidFill>
                  <a:schemeClr val="lt1"/>
                </a:solidFill>
                <a:latin typeface="Times"/>
                <a:ea typeface="Times"/>
                <a:cs typeface="Times"/>
                <a:sym typeface="Times"/>
              </a:rPr>
            </a:br>
            <a:br>
              <a:rPr lang="en-US" sz="2400" b="1">
                <a:solidFill>
                  <a:schemeClr val="lt1"/>
                </a:solidFill>
                <a:latin typeface="Times"/>
                <a:ea typeface="Times"/>
                <a:cs typeface="Times"/>
                <a:sym typeface="Times"/>
              </a:rPr>
            </a:br>
            <a:r>
              <a:rPr lang="en-US" sz="4000" b="1">
                <a:solidFill>
                  <a:schemeClr val="lt1"/>
                </a:solidFill>
                <a:latin typeface="Times"/>
                <a:ea typeface="Times"/>
                <a:cs typeface="Times"/>
                <a:sym typeface="Times"/>
              </a:rPr>
              <a:t>No </a:t>
            </a:r>
            <a:r>
              <a:rPr lang="en-US" sz="4000" b="1" strike="sngStrike">
                <a:solidFill>
                  <a:schemeClr val="lt1"/>
                </a:solidFill>
                <a:latin typeface="Times"/>
                <a:ea typeface="Times"/>
                <a:cs typeface="Times"/>
                <a:sym typeface="Times"/>
              </a:rPr>
              <a:t>animals</a:t>
            </a:r>
            <a:r>
              <a:rPr lang="en-US" sz="4000" b="1">
                <a:solidFill>
                  <a:schemeClr val="lt1"/>
                </a:solidFill>
                <a:latin typeface="Times"/>
                <a:ea typeface="Times"/>
                <a:cs typeface="Times"/>
                <a:sym typeface="Times"/>
              </a:rPr>
              <a:t> were </a:t>
            </a:r>
            <a:r>
              <a:rPr lang="en-US" sz="4000" b="1" strike="sngStrike">
                <a:solidFill>
                  <a:schemeClr val="lt1"/>
                </a:solidFill>
                <a:latin typeface="Times"/>
                <a:ea typeface="Times"/>
                <a:cs typeface="Times"/>
                <a:sym typeface="Times"/>
              </a:rPr>
              <a:t>harmed</a:t>
            </a:r>
            <a:br>
              <a:rPr lang="en-US" sz="4000" b="1" strike="sngStrike">
                <a:solidFill>
                  <a:schemeClr val="lt1"/>
                </a:solidFill>
                <a:latin typeface="Times"/>
                <a:ea typeface="Times"/>
                <a:cs typeface="Times"/>
                <a:sym typeface="Times"/>
              </a:rPr>
            </a:br>
            <a:r>
              <a:rPr lang="en-US" sz="4000" b="1">
                <a:solidFill>
                  <a:schemeClr val="lt1"/>
                </a:solidFill>
                <a:latin typeface="Times"/>
                <a:ea typeface="Times"/>
                <a:cs typeface="Times"/>
                <a:sym typeface="Times"/>
              </a:rPr>
              <a:t> in the making of this </a:t>
            </a:r>
            <a:r>
              <a:rPr lang="en-US" sz="4000" b="1" strike="sngStrike">
                <a:solidFill>
                  <a:schemeClr val="lt1"/>
                </a:solidFill>
                <a:latin typeface="Times"/>
                <a:ea typeface="Times"/>
                <a:cs typeface="Times"/>
                <a:sym typeface="Times"/>
              </a:rPr>
              <a:t>film</a:t>
            </a:r>
            <a:r>
              <a:rPr lang="en-US" sz="4000" b="1">
                <a:solidFill>
                  <a:schemeClr val="lt1"/>
                </a:solidFill>
                <a:latin typeface="Times"/>
                <a:ea typeface="Times"/>
                <a:cs typeface="Times"/>
                <a:sym typeface="Times"/>
              </a:rPr>
              <a:t>. </a:t>
            </a:r>
            <a:endParaRPr sz="4000" b="1" i="0" u="none" strike="noStrike" cap="none">
              <a:solidFill>
                <a:schemeClr val="dk1"/>
              </a:solidFill>
              <a:latin typeface="Times"/>
              <a:ea typeface="Times"/>
              <a:cs typeface="Times"/>
              <a:sym typeface="Times"/>
            </a:endParaRPr>
          </a:p>
        </p:txBody>
      </p:sp>
      <p:sp>
        <p:nvSpPr>
          <p:cNvPr id="659" name="Shape 659"/>
          <p:cNvSpPr/>
          <p:nvPr/>
        </p:nvSpPr>
        <p:spPr>
          <a:xfrm>
            <a:off x="3572933" y="2215310"/>
            <a:ext cx="1405467" cy="83390"/>
          </a:xfrm>
          <a:custGeom>
            <a:avLst/>
            <a:gdLst/>
            <a:ahLst/>
            <a:cxnLst/>
            <a:rect l="0" t="0" r="0" b="0"/>
            <a:pathLst>
              <a:path w="1405467" h="111187" extrusionOk="0">
                <a:moveTo>
                  <a:pt x="0" y="111187"/>
                </a:moveTo>
                <a:cubicBezTo>
                  <a:pt x="237067" y="105543"/>
                  <a:pt x="474509" y="108745"/>
                  <a:pt x="711200" y="94254"/>
                </a:cubicBezTo>
                <a:cubicBezTo>
                  <a:pt x="713955" y="94085"/>
                  <a:pt x="868113" y="47647"/>
                  <a:pt x="897467" y="43454"/>
                </a:cubicBezTo>
                <a:cubicBezTo>
                  <a:pt x="953623" y="35432"/>
                  <a:pt x="1010356" y="32165"/>
                  <a:pt x="1066800" y="26521"/>
                </a:cubicBezTo>
                <a:cubicBezTo>
                  <a:pt x="1208631" y="-20758"/>
                  <a:pt x="1099751" y="9587"/>
                  <a:pt x="1405467" y="9587"/>
                </a:cubicBez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a:buNone/>
            </a:pPr>
            <a:endParaRPr sz="2400" b="1" i="0" u="none" strike="noStrike" cap="none">
              <a:solidFill>
                <a:schemeClr val="dk1"/>
              </a:solidFill>
              <a:latin typeface="Times"/>
              <a:ea typeface="Times"/>
              <a:cs typeface="Times"/>
              <a:sym typeface="Times"/>
            </a:endParaRPr>
          </a:p>
        </p:txBody>
      </p:sp>
      <p:sp>
        <p:nvSpPr>
          <p:cNvPr id="660" name="Shape 660"/>
          <p:cNvSpPr/>
          <p:nvPr/>
        </p:nvSpPr>
        <p:spPr>
          <a:xfrm>
            <a:off x="3386667" y="1079500"/>
            <a:ext cx="1405466" cy="0"/>
          </a:xfrm>
          <a:custGeom>
            <a:avLst/>
            <a:gdLst/>
            <a:ahLst/>
            <a:cxnLst/>
            <a:rect l="0" t="0" r="0" b="0"/>
            <a:pathLst>
              <a:path w="1405466" h="120000" extrusionOk="0">
                <a:moveTo>
                  <a:pt x="0" y="0"/>
                </a:moveTo>
                <a:lnTo>
                  <a:pt x="1405466"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a:buNone/>
            </a:pPr>
            <a:endParaRPr sz="2400" b="1" i="0" u="none" strike="noStrike" cap="none">
              <a:solidFill>
                <a:schemeClr val="dk1"/>
              </a:solidFill>
              <a:latin typeface="Times"/>
              <a:ea typeface="Times"/>
              <a:cs typeface="Times"/>
              <a:sym typeface="Times"/>
            </a:endParaRPr>
          </a:p>
        </p:txBody>
      </p:sp>
      <p:sp>
        <p:nvSpPr>
          <p:cNvPr id="661" name="Shape 661"/>
          <p:cNvSpPr txBox="1"/>
          <p:nvPr/>
        </p:nvSpPr>
        <p:spPr>
          <a:xfrm rot="-715599">
            <a:off x="2576261" y="1375459"/>
            <a:ext cx="2403608" cy="49840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600" b="1" i="1">
                <a:solidFill>
                  <a:srgbClr val="FF0000"/>
                </a:solidFill>
                <a:latin typeface="Calibri"/>
                <a:ea typeface="Calibri"/>
                <a:cs typeface="Calibri"/>
                <a:sym typeface="Calibri"/>
              </a:rPr>
              <a:t>grant</a:t>
            </a:r>
            <a:r>
              <a:rPr lang="en-US" sz="3600" b="1" i="1">
                <a:solidFill>
                  <a:srgbClr val="FF0000"/>
                </a:solidFill>
                <a:latin typeface="Times"/>
                <a:ea typeface="Times"/>
                <a:cs typeface="Times"/>
                <a:sym typeface="Times"/>
              </a:rPr>
              <a:t>s</a:t>
            </a:r>
            <a:endParaRPr/>
          </a:p>
        </p:txBody>
      </p:sp>
      <p:sp>
        <p:nvSpPr>
          <p:cNvPr id="662" name="Shape 662"/>
          <p:cNvSpPr txBox="1"/>
          <p:nvPr/>
        </p:nvSpPr>
        <p:spPr>
          <a:xfrm rot="167318">
            <a:off x="5616744" y="1627687"/>
            <a:ext cx="2440957" cy="48553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600" b="1" i="1">
                <a:solidFill>
                  <a:srgbClr val="FF0000"/>
                </a:solidFill>
                <a:latin typeface="Calibri"/>
                <a:ea typeface="Calibri"/>
                <a:cs typeface="Calibri"/>
                <a:sym typeface="Calibri"/>
              </a:rPr>
              <a:t>abused</a:t>
            </a:r>
            <a:endParaRPr sz="3600" b="1" i="1">
              <a:solidFill>
                <a:srgbClr val="FF0000"/>
              </a:solidFill>
              <a:latin typeface="Times"/>
              <a:ea typeface="Times"/>
              <a:cs typeface="Times"/>
              <a:sym typeface="Times"/>
            </a:endParaRPr>
          </a:p>
        </p:txBody>
      </p:sp>
      <p:sp>
        <p:nvSpPr>
          <p:cNvPr id="663" name="Shape 663"/>
          <p:cNvSpPr txBox="1"/>
          <p:nvPr/>
        </p:nvSpPr>
        <p:spPr>
          <a:xfrm rot="-442532">
            <a:off x="4860638" y="2887608"/>
            <a:ext cx="3221737" cy="39680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800" b="1" i="1">
                <a:solidFill>
                  <a:srgbClr val="FF0000"/>
                </a:solidFill>
                <a:latin typeface="Calibri"/>
                <a:ea typeface="Calibri"/>
                <a:cs typeface="Calibri"/>
                <a:sym typeface="Calibri"/>
              </a:rPr>
              <a:t>project / community</a:t>
            </a:r>
            <a:endParaRPr sz="2800" b="1" i="1">
              <a:solidFill>
                <a:srgbClr val="FF0000"/>
              </a:solidFill>
              <a:latin typeface="Times"/>
              <a:ea typeface="Times"/>
              <a:cs typeface="Times"/>
              <a:sym typeface="Times"/>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668"/>
        <p:cNvGrpSpPr/>
        <p:nvPr/>
      </p:nvGrpSpPr>
      <p:grpSpPr>
        <a:xfrm>
          <a:off x="0" y="0"/>
          <a:ext cx="0" cy="0"/>
          <a:chOff x="0" y="0"/>
          <a:chExt cx="0" cy="0"/>
        </a:xfrm>
      </p:grpSpPr>
      <p:sp>
        <p:nvSpPr>
          <p:cNvPr id="669" name="Shape 669"/>
          <p:cNvSpPr/>
          <p:nvPr/>
        </p:nvSpPr>
        <p:spPr>
          <a:xfrm>
            <a:off x="4191000" y="4572000"/>
            <a:ext cx="990600" cy="51435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a:buNone/>
            </a:pPr>
            <a:endParaRPr sz="2400" b="1" i="0" u="none" strike="noStrike" cap="none">
              <a:solidFill>
                <a:schemeClr val="dk1"/>
              </a:solidFill>
              <a:latin typeface="Times"/>
              <a:ea typeface="Times"/>
              <a:cs typeface="Times"/>
              <a:sym typeface="Times"/>
            </a:endParaRPr>
          </a:p>
        </p:txBody>
      </p:sp>
      <p:sp>
        <p:nvSpPr>
          <p:cNvPr id="670" name="Shape 670"/>
          <p:cNvSpPr txBox="1"/>
          <p:nvPr/>
        </p:nvSpPr>
        <p:spPr>
          <a:xfrm>
            <a:off x="381000" y="479822"/>
            <a:ext cx="8839200" cy="43858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200" b="0">
                <a:solidFill>
                  <a:schemeClr val="dk1"/>
                </a:solidFill>
                <a:latin typeface="Source Sans Pro"/>
                <a:ea typeface="Source Sans Pro"/>
                <a:cs typeface="Source Sans Pro"/>
                <a:sym typeface="Source Sans Pro"/>
              </a:rPr>
              <a:t>Sustainability…</a:t>
            </a:r>
            <a:endParaRPr/>
          </a:p>
        </p:txBody>
      </p:sp>
      <p:pic>
        <p:nvPicPr>
          <p:cNvPr id="671" name="Shape 671"/>
          <p:cNvPicPr preferRelativeResize="0"/>
          <p:nvPr/>
        </p:nvPicPr>
        <p:blipFill rotWithShape="1">
          <a:blip r:embed="rId3">
            <a:alphaModFix/>
          </a:blip>
          <a:srcRect/>
          <a:stretch/>
        </p:blipFill>
        <p:spPr>
          <a:xfrm rot="-297333">
            <a:off x="2354509" y="1004575"/>
            <a:ext cx="3486150" cy="1737001"/>
          </a:xfrm>
          <a:prstGeom prst="rect">
            <a:avLst/>
          </a:prstGeom>
          <a:noFill/>
          <a:ln>
            <a:noFill/>
          </a:ln>
        </p:spPr>
      </p:pic>
      <p:sp>
        <p:nvSpPr>
          <p:cNvPr id="672" name="Shape 672"/>
          <p:cNvSpPr/>
          <p:nvPr/>
        </p:nvSpPr>
        <p:spPr>
          <a:xfrm>
            <a:off x="609600" y="2989757"/>
            <a:ext cx="7924800" cy="1925143"/>
          </a:xfrm>
          <a:prstGeom prst="rect">
            <a:avLst/>
          </a:prstGeom>
          <a:noFill/>
          <a:ln>
            <a:noFill/>
          </a:ln>
        </p:spPr>
        <p:txBody>
          <a:bodyPr spcFirstLastPara="1" wrap="square" lIns="91425" tIns="45700" rIns="91425" bIns="45700" anchor="t" anchorCtr="0">
            <a:noAutofit/>
          </a:bodyPr>
          <a:lstStyle/>
          <a:p>
            <a:pPr marL="457200" marR="0" lvl="0" indent="-457200" algn="l" rtl="0">
              <a:lnSpc>
                <a:spcPct val="90000"/>
              </a:lnSpc>
              <a:spcBef>
                <a:spcPts val="0"/>
              </a:spcBef>
              <a:spcAft>
                <a:spcPts val="0"/>
              </a:spcAft>
              <a:buClr>
                <a:schemeClr val="dk1"/>
              </a:buClr>
              <a:buSzPts val="2800"/>
              <a:buFont typeface="Arial"/>
              <a:buChar char="•"/>
            </a:pPr>
            <a:r>
              <a:rPr lang="en-US" sz="2800" b="0">
                <a:solidFill>
                  <a:schemeClr val="dk1"/>
                </a:solidFill>
                <a:latin typeface="Source Sans Pro"/>
                <a:ea typeface="Source Sans Pro"/>
                <a:cs typeface="Source Sans Pro"/>
                <a:sym typeface="Source Sans Pro"/>
              </a:rPr>
              <a:t>For institutions</a:t>
            </a:r>
            <a:br>
              <a:rPr lang="en-US" sz="2800" b="0">
                <a:solidFill>
                  <a:schemeClr val="dk1"/>
                </a:solidFill>
                <a:latin typeface="Source Sans Pro"/>
                <a:ea typeface="Source Sans Pro"/>
                <a:cs typeface="Source Sans Pro"/>
                <a:sym typeface="Source Sans Pro"/>
              </a:rPr>
            </a:br>
            <a:r>
              <a:rPr lang="en-US" sz="2400" b="0" i="1">
                <a:solidFill>
                  <a:schemeClr val="dk1"/>
                </a:solidFill>
                <a:latin typeface="Source Sans Pro"/>
                <a:ea typeface="Source Sans Pro"/>
                <a:cs typeface="Source Sans Pro"/>
                <a:sym typeface="Source Sans Pro"/>
              </a:rPr>
              <a:t>Partners help shoulder the load</a:t>
            </a:r>
            <a:endParaRPr/>
          </a:p>
          <a:p>
            <a:pPr marL="457200" marR="0" lvl="0" indent="-457200" algn="l" rtl="0">
              <a:lnSpc>
                <a:spcPct val="90000"/>
              </a:lnSpc>
              <a:spcBef>
                <a:spcPts val="1200"/>
              </a:spcBef>
              <a:spcAft>
                <a:spcPts val="0"/>
              </a:spcAft>
              <a:buClr>
                <a:schemeClr val="dk1"/>
              </a:buClr>
              <a:buSzPts val="2800"/>
              <a:buFont typeface="Arial"/>
              <a:buChar char="•"/>
            </a:pPr>
            <a:r>
              <a:rPr lang="en-US" sz="2800" b="0">
                <a:solidFill>
                  <a:schemeClr val="dk1"/>
                </a:solidFill>
                <a:latin typeface="Source Sans Pro"/>
                <a:ea typeface="Source Sans Pro"/>
                <a:cs typeface="Source Sans Pro"/>
                <a:sym typeface="Source Sans Pro"/>
              </a:rPr>
              <a:t>For other projects</a:t>
            </a:r>
            <a:br>
              <a:rPr lang="en-US" sz="2800" b="0">
                <a:solidFill>
                  <a:schemeClr val="dk1"/>
                </a:solidFill>
                <a:latin typeface="Source Sans Pro"/>
                <a:ea typeface="Source Sans Pro"/>
                <a:cs typeface="Source Sans Pro"/>
                <a:sym typeface="Source Sans Pro"/>
              </a:rPr>
            </a:br>
            <a:r>
              <a:rPr lang="en-US" sz="2400" b="0" i="1">
                <a:solidFill>
                  <a:schemeClr val="dk1"/>
                </a:solidFill>
                <a:latin typeface="Source Sans Pro"/>
                <a:ea typeface="Source Sans Pro"/>
                <a:cs typeface="Source Sans Pro"/>
                <a:sym typeface="Source Sans Pro"/>
              </a:rPr>
              <a:t>Post-project maintenance &amp; governance</a:t>
            </a:r>
            <a:endParaRPr sz="2800" b="0" i="1">
              <a:solidFill>
                <a:schemeClr val="dk1"/>
              </a:solidFill>
              <a:latin typeface="Source Sans Pro"/>
              <a:ea typeface="Source Sans Pro"/>
              <a:cs typeface="Source Sans Pro"/>
              <a:sym typeface="Source Sans Pro"/>
            </a:endParaRPr>
          </a:p>
          <a:p>
            <a:pPr marL="457200" marR="0" lvl="0" indent="-457200" algn="l" rtl="0">
              <a:lnSpc>
                <a:spcPct val="90000"/>
              </a:lnSpc>
              <a:spcBef>
                <a:spcPts val="1200"/>
              </a:spcBef>
              <a:spcAft>
                <a:spcPts val="0"/>
              </a:spcAft>
              <a:buClr>
                <a:schemeClr val="dk1"/>
              </a:buClr>
              <a:buSzPts val="2800"/>
              <a:buFont typeface="Arial"/>
              <a:buChar char="•"/>
            </a:pPr>
            <a:r>
              <a:rPr lang="en-US" sz="2800" b="0">
                <a:solidFill>
                  <a:schemeClr val="dk1"/>
                </a:solidFill>
                <a:latin typeface="Source Sans Pro"/>
                <a:ea typeface="Source Sans Pro"/>
                <a:cs typeface="Source Sans Pro"/>
                <a:sym typeface="Source Sans Pro"/>
              </a:rPr>
              <a:t>For leveraging funders’ investments</a:t>
            </a:r>
            <a:br>
              <a:rPr lang="en-US" sz="2800" b="0">
                <a:solidFill>
                  <a:schemeClr val="dk1"/>
                </a:solidFill>
                <a:latin typeface="Source Sans Pro"/>
                <a:ea typeface="Source Sans Pro"/>
                <a:cs typeface="Source Sans Pro"/>
                <a:sym typeface="Source Sans Pro"/>
              </a:rPr>
            </a:br>
            <a:r>
              <a:rPr lang="en-US" sz="2400" b="0" i="1">
                <a:solidFill>
                  <a:schemeClr val="dk1"/>
                </a:solidFill>
                <a:latin typeface="Source Sans Pro"/>
                <a:ea typeface="Source Sans Pro"/>
                <a:cs typeface="Source Sans Pro"/>
                <a:sym typeface="Source Sans Pro"/>
              </a:rPr>
              <a:t>Adoption by growing user community</a:t>
            </a:r>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676"/>
        <p:cNvGrpSpPr/>
        <p:nvPr/>
      </p:nvGrpSpPr>
      <p:grpSpPr>
        <a:xfrm>
          <a:off x="0" y="0"/>
          <a:ext cx="0" cy="0"/>
          <a:chOff x="0" y="0"/>
          <a:chExt cx="0" cy="0"/>
        </a:xfrm>
      </p:grpSpPr>
      <p:sp>
        <p:nvSpPr>
          <p:cNvPr id="677" name="Shape 677"/>
          <p:cNvSpPr txBox="1">
            <a:spLocks noGrp="1"/>
          </p:cNvSpPr>
          <p:nvPr>
            <p:ph type="ctrTitle"/>
          </p:nvPr>
        </p:nvSpPr>
        <p:spPr>
          <a:xfrm>
            <a:off x="457200" y="563759"/>
            <a:ext cx="8229600" cy="30096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US" sz="3600"/>
              <a:t>Next Up:</a:t>
            </a:r>
            <a:endParaRPr sz="3600"/>
          </a:p>
          <a:p>
            <a:pPr marL="0" lvl="0" indent="0" rtl="0">
              <a:spcBef>
                <a:spcPts val="0"/>
              </a:spcBef>
              <a:spcAft>
                <a:spcPts val="0"/>
              </a:spcAft>
              <a:buNone/>
            </a:pPr>
            <a:r>
              <a:rPr lang="en-US"/>
              <a:t>What next?</a:t>
            </a:r>
            <a:endParaRPr/>
          </a:p>
        </p:txBody>
      </p:sp>
      <p:sp>
        <p:nvSpPr>
          <p:cNvPr id="678" name="Shape 678"/>
          <p:cNvSpPr txBox="1">
            <a:spLocks noGrp="1"/>
          </p:cNvSpPr>
          <p:nvPr>
            <p:ph type="subTitle" idx="1"/>
          </p:nvPr>
        </p:nvSpPr>
        <p:spPr>
          <a:xfrm>
            <a:off x="457200" y="3716392"/>
            <a:ext cx="8229600" cy="12327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US"/>
              <a:t>What do I do back home?</a:t>
            </a:r>
            <a:endParaRPr/>
          </a:p>
        </p:txBody>
      </p:sp>
      <p:sp>
        <p:nvSpPr>
          <p:cNvPr id="679" name="Shape 679"/>
          <p:cNvSpPr/>
          <p:nvPr/>
        </p:nvSpPr>
        <p:spPr>
          <a:xfrm rot="8100000">
            <a:off x="7809865" y="1729836"/>
            <a:ext cx="543482" cy="543482"/>
          </a:xfrm>
          <a:prstGeom prst="ellipse">
            <a:avLst/>
          </a:prstGeom>
          <a:solidFill>
            <a:srgbClr val="CC00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80" name="Shape 680"/>
          <p:cNvSpPr/>
          <p:nvPr/>
        </p:nvSpPr>
        <p:spPr>
          <a:xfrm rot="8100000">
            <a:off x="7611362" y="2696681"/>
            <a:ext cx="543482" cy="543482"/>
          </a:xfrm>
          <a:prstGeom prst="ellipse">
            <a:avLst/>
          </a:prstGeom>
          <a:solidFill>
            <a:srgbClr val="FF99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81" name="Shape 681"/>
          <p:cNvSpPr/>
          <p:nvPr/>
        </p:nvSpPr>
        <p:spPr>
          <a:xfrm rot="8100000">
            <a:off x="6659349" y="2513010"/>
            <a:ext cx="543482" cy="543482"/>
          </a:xfrm>
          <a:prstGeom prst="ellipse">
            <a:avLst/>
          </a:prstGeom>
          <a:solidFill>
            <a:srgbClr val="F1C23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685"/>
        <p:cNvGrpSpPr/>
        <p:nvPr/>
      </p:nvGrpSpPr>
      <p:grpSpPr>
        <a:xfrm>
          <a:off x="0" y="0"/>
          <a:ext cx="0" cy="0"/>
          <a:chOff x="0" y="0"/>
          <a:chExt cx="0" cy="0"/>
        </a:xfrm>
      </p:grpSpPr>
      <p:sp>
        <p:nvSpPr>
          <p:cNvPr id="686" name="Shape 686"/>
          <p:cNvSpPr txBox="1">
            <a:spLocks noGrp="1"/>
          </p:cNvSpPr>
          <p:nvPr>
            <p:ph type="title"/>
          </p:nvPr>
        </p:nvSpPr>
        <p:spPr>
          <a:xfrm>
            <a:off x="457200" y="205978"/>
            <a:ext cx="8229600" cy="857400"/>
          </a:xfrm>
          <a:prstGeom prst="rect">
            <a:avLst/>
          </a:prstGeom>
        </p:spPr>
        <p:txBody>
          <a:bodyPr spcFirstLastPara="1" wrap="square" lIns="91425" tIns="91425" rIns="91425" bIns="91425" anchor="b" anchorCtr="0">
            <a:noAutofit/>
          </a:bodyPr>
          <a:lstStyle/>
          <a:p>
            <a:pPr marL="0" lvl="0" indent="0" rtl="0">
              <a:spcBef>
                <a:spcPts val="0"/>
              </a:spcBef>
              <a:spcAft>
                <a:spcPts val="0"/>
              </a:spcAft>
              <a:buNone/>
            </a:pPr>
            <a:r>
              <a:rPr lang="en-US"/>
              <a:t>Community Resources</a:t>
            </a:r>
            <a:endParaRPr/>
          </a:p>
        </p:txBody>
      </p:sp>
      <p:sp>
        <p:nvSpPr>
          <p:cNvPr id="687" name="Shape 687"/>
          <p:cNvSpPr txBox="1">
            <a:spLocks noGrp="1"/>
          </p:cNvSpPr>
          <p:nvPr>
            <p:ph type="body" idx="1"/>
          </p:nvPr>
        </p:nvSpPr>
        <p:spPr>
          <a:xfrm>
            <a:off x="457200" y="1200150"/>
            <a:ext cx="8229600" cy="3762300"/>
          </a:xfrm>
          <a:prstGeom prst="rect">
            <a:avLst/>
          </a:prstGeom>
        </p:spPr>
        <p:txBody>
          <a:bodyPr spcFirstLastPara="1" wrap="square" lIns="91425" tIns="91425" rIns="91425" bIns="91425" anchor="t" anchorCtr="0">
            <a:noAutofit/>
          </a:bodyPr>
          <a:lstStyle/>
          <a:p>
            <a:pPr marL="514350" lvl="0" indent="-501650" rtl="0">
              <a:spcBef>
                <a:spcPts val="1000"/>
              </a:spcBef>
              <a:spcAft>
                <a:spcPts val="0"/>
              </a:spcAft>
              <a:buSzPts val="2800"/>
              <a:buChar char="●"/>
            </a:pPr>
            <a:r>
              <a:rPr lang="en-US" sz="2800" b="1"/>
              <a:t>Website - </a:t>
            </a:r>
            <a:r>
              <a:rPr lang="en-US" sz="2800"/>
              <a:t>for the managers</a:t>
            </a:r>
            <a:br>
              <a:rPr lang="en-US" sz="2000"/>
            </a:br>
            <a:r>
              <a:rPr lang="en-US" sz="2000" u="sng">
                <a:solidFill>
                  <a:schemeClr val="hlink"/>
                </a:solidFill>
                <a:hlinkClick r:id="rId3"/>
              </a:rPr>
              <a:t>https://samvera.org</a:t>
            </a:r>
            <a:endParaRPr sz="2800" b="1"/>
          </a:p>
          <a:p>
            <a:pPr marL="514350" lvl="0" indent="-501650" rtl="0">
              <a:spcBef>
                <a:spcPts val="1000"/>
              </a:spcBef>
              <a:spcAft>
                <a:spcPts val="0"/>
              </a:spcAft>
              <a:buSzPts val="2800"/>
              <a:buChar char="●"/>
            </a:pPr>
            <a:r>
              <a:rPr lang="en-US" sz="2800" b="1"/>
              <a:t>Wiki - </a:t>
            </a:r>
            <a:r>
              <a:rPr lang="en-US" sz="2800"/>
              <a:t>for the doers</a:t>
            </a:r>
            <a:br>
              <a:rPr lang="en-US" sz="2000"/>
            </a:br>
            <a:r>
              <a:rPr lang="en-US" sz="2000" u="sng">
                <a:solidFill>
                  <a:schemeClr val="hlink"/>
                </a:solidFill>
                <a:hlinkClick r:id="rId4"/>
              </a:rPr>
              <a:t>https://</a:t>
            </a:r>
            <a:r>
              <a:rPr lang="en-US" sz="2800" b="1" u="sng">
                <a:solidFill>
                  <a:schemeClr val="hlink"/>
                </a:solidFill>
                <a:hlinkClick r:id="rId4"/>
              </a:rPr>
              <a:t>samvera.org/wiki</a:t>
            </a:r>
            <a:endParaRPr sz="2800" b="1"/>
          </a:p>
          <a:p>
            <a:pPr marL="514350" lvl="0" indent="-501650" rtl="0">
              <a:spcBef>
                <a:spcPts val="1000"/>
              </a:spcBef>
              <a:spcAft>
                <a:spcPts val="1000"/>
              </a:spcAft>
              <a:buSzPts val="2800"/>
              <a:buChar char="●"/>
            </a:pPr>
            <a:r>
              <a:rPr lang="en-US" sz="2800" b="1"/>
              <a:t>Github - </a:t>
            </a:r>
            <a:r>
              <a:rPr lang="en-US" sz="2800"/>
              <a:t>for the makers</a:t>
            </a:r>
            <a:br>
              <a:rPr lang="en-US" sz="2800" b="1"/>
            </a:br>
            <a:r>
              <a:rPr lang="en-US" sz="2000" u="sng">
                <a:solidFill>
                  <a:schemeClr val="hlink"/>
                </a:solidFill>
                <a:hlinkClick r:id="rId5"/>
              </a:rPr>
              <a:t>https://github.com/samvera</a:t>
            </a:r>
            <a:br>
              <a:rPr lang="en-US" sz="2000"/>
            </a:br>
            <a:r>
              <a:rPr lang="en-US" sz="2000" u="sng">
                <a:solidFill>
                  <a:schemeClr val="hlink"/>
                </a:solidFill>
                <a:hlinkClick r:id="rId6"/>
              </a:rPr>
              <a:t>https://github.com/samvera-labs</a:t>
            </a:r>
            <a:br>
              <a:rPr lang="en-US" sz="2000"/>
            </a:br>
            <a:r>
              <a:rPr lang="en-US" sz="2000" u="sng">
                <a:solidFill>
                  <a:schemeClr val="hlink"/>
                </a:solidFill>
                <a:hlinkClick r:id="rId7"/>
              </a:rPr>
              <a:t>https://github.com/samvera-deprecated</a:t>
            </a:r>
            <a:r>
              <a:rPr lang="en-US" sz="2000"/>
              <a:t> </a:t>
            </a:r>
            <a:endParaRPr sz="2000"/>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691"/>
        <p:cNvGrpSpPr/>
        <p:nvPr/>
      </p:nvGrpSpPr>
      <p:grpSpPr>
        <a:xfrm>
          <a:off x="0" y="0"/>
          <a:ext cx="0" cy="0"/>
          <a:chOff x="0" y="0"/>
          <a:chExt cx="0" cy="0"/>
        </a:xfrm>
      </p:grpSpPr>
      <p:sp>
        <p:nvSpPr>
          <p:cNvPr id="692" name="Shape 692"/>
          <p:cNvSpPr txBox="1">
            <a:spLocks noGrp="1"/>
          </p:cNvSpPr>
          <p:nvPr>
            <p:ph type="title"/>
          </p:nvPr>
        </p:nvSpPr>
        <p:spPr>
          <a:xfrm>
            <a:off x="457200" y="205978"/>
            <a:ext cx="8229600" cy="8574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US"/>
              <a:t>Try it out</a:t>
            </a:r>
            <a:endParaRPr/>
          </a:p>
        </p:txBody>
      </p:sp>
      <p:sp>
        <p:nvSpPr>
          <p:cNvPr id="693" name="Shape 693"/>
          <p:cNvSpPr txBox="1">
            <a:spLocks noGrp="1"/>
          </p:cNvSpPr>
          <p:nvPr>
            <p:ph type="body" idx="1"/>
          </p:nvPr>
        </p:nvSpPr>
        <p:spPr>
          <a:xfrm>
            <a:off x="457200" y="1200150"/>
            <a:ext cx="8229600" cy="20871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sz="800"/>
          </a:p>
          <a:p>
            <a:pPr marL="514350" lvl="0" indent="-514350" rtl="0">
              <a:spcBef>
                <a:spcPts val="1000"/>
              </a:spcBef>
              <a:spcAft>
                <a:spcPts val="0"/>
              </a:spcAft>
              <a:buSzPts val="3000"/>
              <a:buChar char="●"/>
            </a:pPr>
            <a:r>
              <a:rPr lang="en-US"/>
              <a:t>github.com/samvera </a:t>
            </a:r>
            <a:endParaRPr/>
          </a:p>
          <a:p>
            <a:pPr marL="514350" lvl="0" indent="-514350" rtl="0">
              <a:spcBef>
                <a:spcPts val="1000"/>
              </a:spcBef>
              <a:spcAft>
                <a:spcPts val="0"/>
              </a:spcAft>
              <a:buSzPts val="3000"/>
              <a:buChar char="●"/>
            </a:pPr>
            <a:r>
              <a:rPr lang="en-US"/>
              <a:t>demo.curationexperts.com</a:t>
            </a:r>
            <a:endParaRPr/>
          </a:p>
          <a:p>
            <a:pPr marL="514350" lvl="0" indent="-514350" rtl="0">
              <a:spcBef>
                <a:spcPts val="1000"/>
              </a:spcBef>
              <a:spcAft>
                <a:spcPts val="1000"/>
              </a:spcAft>
              <a:buSzPts val="3000"/>
              <a:buChar char="●"/>
            </a:pPr>
            <a:r>
              <a:rPr lang="en-US"/>
              <a:t>ask other partners for demos!</a:t>
            </a:r>
            <a:endParaRPr/>
          </a:p>
        </p:txBody>
      </p:sp>
      <p:sp>
        <p:nvSpPr>
          <p:cNvPr id="694" name="Shape 694"/>
          <p:cNvSpPr txBox="1"/>
          <p:nvPr/>
        </p:nvSpPr>
        <p:spPr>
          <a:xfrm>
            <a:off x="461825" y="3233656"/>
            <a:ext cx="1711500" cy="15486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Clr>
                <a:schemeClr val="dk1"/>
              </a:buClr>
              <a:buSzPts val="1100"/>
              <a:buFont typeface="Arial"/>
              <a:buNone/>
            </a:pPr>
            <a:r>
              <a:rPr lang="en-US" sz="1000"/>
              <a:t>Stanford University</a:t>
            </a:r>
            <a:endParaRPr sz="1000"/>
          </a:p>
          <a:p>
            <a:pPr marL="0" lvl="0" indent="0">
              <a:spcBef>
                <a:spcPts val="0"/>
              </a:spcBef>
              <a:spcAft>
                <a:spcPts val="0"/>
              </a:spcAft>
              <a:buClr>
                <a:schemeClr val="dk1"/>
              </a:buClr>
              <a:buSzPts val="1100"/>
              <a:buFont typeface="Arial"/>
              <a:buNone/>
            </a:pPr>
            <a:r>
              <a:rPr lang="en-US" sz="1000"/>
              <a:t>Univ. of Notre Dame</a:t>
            </a:r>
            <a:endParaRPr sz="1000"/>
          </a:p>
          <a:p>
            <a:pPr marL="0" lvl="0" indent="0">
              <a:spcBef>
                <a:spcPts val="0"/>
              </a:spcBef>
              <a:spcAft>
                <a:spcPts val="0"/>
              </a:spcAft>
              <a:buClr>
                <a:schemeClr val="dk1"/>
              </a:buClr>
              <a:buSzPts val="1100"/>
              <a:buFont typeface="Arial"/>
              <a:buNone/>
            </a:pPr>
            <a:r>
              <a:rPr lang="en-US" sz="1000"/>
              <a:t>Indiana University</a:t>
            </a:r>
            <a:endParaRPr sz="1000"/>
          </a:p>
          <a:p>
            <a:pPr marL="0" lvl="0" indent="0">
              <a:spcBef>
                <a:spcPts val="0"/>
              </a:spcBef>
              <a:spcAft>
                <a:spcPts val="0"/>
              </a:spcAft>
              <a:buClr>
                <a:schemeClr val="dk1"/>
              </a:buClr>
              <a:buSzPts val="1100"/>
              <a:buFont typeface="Arial"/>
              <a:buNone/>
            </a:pPr>
            <a:r>
              <a:rPr lang="en-US" sz="1000"/>
              <a:t>Data Curation Experts</a:t>
            </a:r>
            <a:endParaRPr sz="1000"/>
          </a:p>
          <a:p>
            <a:pPr marL="0" lvl="0" indent="0">
              <a:spcBef>
                <a:spcPts val="0"/>
              </a:spcBef>
              <a:spcAft>
                <a:spcPts val="0"/>
              </a:spcAft>
              <a:buClr>
                <a:schemeClr val="dk1"/>
              </a:buClr>
              <a:buSzPts val="1100"/>
              <a:buFont typeface="Arial"/>
              <a:buNone/>
            </a:pPr>
            <a:r>
              <a:rPr lang="en-US" sz="1000"/>
              <a:t>Yale University</a:t>
            </a:r>
            <a:endParaRPr sz="1000"/>
          </a:p>
          <a:p>
            <a:pPr marL="0" lvl="0" indent="0">
              <a:spcBef>
                <a:spcPts val="0"/>
              </a:spcBef>
              <a:spcAft>
                <a:spcPts val="0"/>
              </a:spcAft>
              <a:buClr>
                <a:schemeClr val="dk1"/>
              </a:buClr>
              <a:buSzPts val="1100"/>
              <a:buFont typeface="Arial"/>
              <a:buNone/>
            </a:pPr>
            <a:r>
              <a:rPr lang="en-US" sz="1000"/>
              <a:t>Cornell University</a:t>
            </a:r>
            <a:endParaRPr sz="1000"/>
          </a:p>
          <a:p>
            <a:pPr marL="0" lvl="0" indent="0">
              <a:spcBef>
                <a:spcPts val="0"/>
              </a:spcBef>
              <a:spcAft>
                <a:spcPts val="0"/>
              </a:spcAft>
              <a:buClr>
                <a:schemeClr val="dk1"/>
              </a:buClr>
              <a:buSzPts val="1100"/>
              <a:buFont typeface="Arial"/>
              <a:buNone/>
            </a:pPr>
            <a:r>
              <a:rPr lang="en-US" sz="1000"/>
              <a:t>Tufts University</a:t>
            </a:r>
            <a:endParaRPr sz="1000"/>
          </a:p>
          <a:p>
            <a:pPr marL="0" lvl="0" indent="0" rtl="0">
              <a:spcBef>
                <a:spcPts val="0"/>
              </a:spcBef>
              <a:spcAft>
                <a:spcPts val="0"/>
              </a:spcAft>
              <a:buNone/>
            </a:pPr>
            <a:r>
              <a:rPr lang="en-US" sz="1000"/>
              <a:t>University of Michigan</a:t>
            </a:r>
            <a:endParaRPr sz="1000"/>
          </a:p>
          <a:p>
            <a:pPr marL="0" lvl="0" indent="0" rtl="0">
              <a:spcBef>
                <a:spcPts val="0"/>
              </a:spcBef>
              <a:spcAft>
                <a:spcPts val="0"/>
              </a:spcAft>
              <a:buNone/>
            </a:pPr>
            <a:r>
              <a:rPr lang="en-US" sz="1000">
                <a:solidFill>
                  <a:schemeClr val="dk1"/>
                </a:solidFill>
              </a:rPr>
              <a:t>University of York</a:t>
            </a:r>
            <a:endParaRPr sz="1000"/>
          </a:p>
          <a:p>
            <a:pPr marL="0" lvl="0" indent="0">
              <a:spcBef>
                <a:spcPts val="0"/>
              </a:spcBef>
              <a:spcAft>
                <a:spcPts val="0"/>
              </a:spcAft>
              <a:buClr>
                <a:srgbClr val="000000"/>
              </a:buClr>
              <a:buSzPts val="1100"/>
              <a:buFont typeface="Arial"/>
              <a:buNone/>
            </a:pPr>
            <a:endParaRPr sz="1000"/>
          </a:p>
        </p:txBody>
      </p:sp>
      <p:sp>
        <p:nvSpPr>
          <p:cNvPr id="695" name="Shape 695"/>
          <p:cNvSpPr txBox="1"/>
          <p:nvPr/>
        </p:nvSpPr>
        <p:spPr>
          <a:xfrm>
            <a:off x="2401200" y="3233656"/>
            <a:ext cx="1711500" cy="15486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Clr>
                <a:schemeClr val="dk1"/>
              </a:buClr>
              <a:buSzPts val="1100"/>
              <a:buFont typeface="Arial"/>
              <a:buNone/>
            </a:pPr>
            <a:r>
              <a:rPr lang="en-US" sz="1000">
                <a:solidFill>
                  <a:schemeClr val="dk1"/>
                </a:solidFill>
              </a:rPr>
              <a:t>University of Hull</a:t>
            </a:r>
            <a:endParaRPr sz="1000">
              <a:solidFill>
                <a:schemeClr val="dk1"/>
              </a:solidFill>
            </a:endParaRPr>
          </a:p>
          <a:p>
            <a:pPr marL="0" lvl="0" indent="0">
              <a:spcBef>
                <a:spcPts val="0"/>
              </a:spcBef>
              <a:spcAft>
                <a:spcPts val="0"/>
              </a:spcAft>
              <a:buClr>
                <a:schemeClr val="dk1"/>
              </a:buClr>
              <a:buSzPts val="1100"/>
              <a:buFont typeface="Arial"/>
              <a:buNone/>
            </a:pPr>
            <a:r>
              <a:rPr lang="en-US" sz="1000">
                <a:solidFill>
                  <a:schemeClr val="dk1"/>
                </a:solidFill>
              </a:rPr>
              <a:t>Northwestern University</a:t>
            </a:r>
            <a:endParaRPr sz="1000">
              <a:solidFill>
                <a:schemeClr val="dk1"/>
              </a:solidFill>
            </a:endParaRPr>
          </a:p>
          <a:p>
            <a:pPr marL="0" lvl="0" indent="0">
              <a:spcBef>
                <a:spcPts val="0"/>
              </a:spcBef>
              <a:spcAft>
                <a:spcPts val="0"/>
              </a:spcAft>
              <a:buClr>
                <a:schemeClr val="dk1"/>
              </a:buClr>
              <a:buSzPts val="1100"/>
              <a:buFont typeface="Arial"/>
              <a:buNone/>
            </a:pPr>
            <a:r>
              <a:rPr lang="en-US" sz="1000">
                <a:solidFill>
                  <a:schemeClr val="dk1"/>
                </a:solidFill>
              </a:rPr>
              <a:t>London School of Economics</a:t>
            </a:r>
            <a:endParaRPr sz="1000">
              <a:solidFill>
                <a:schemeClr val="dk1"/>
              </a:solidFill>
            </a:endParaRPr>
          </a:p>
          <a:p>
            <a:pPr marL="0" lvl="0" indent="0">
              <a:spcBef>
                <a:spcPts val="0"/>
              </a:spcBef>
              <a:spcAft>
                <a:spcPts val="0"/>
              </a:spcAft>
              <a:buClr>
                <a:schemeClr val="dk1"/>
              </a:buClr>
              <a:buSzPts val="1100"/>
              <a:buFont typeface="Arial"/>
              <a:buNone/>
            </a:pPr>
            <a:r>
              <a:rPr lang="en-US" sz="1000">
                <a:solidFill>
                  <a:schemeClr val="dk1"/>
                </a:solidFill>
              </a:rPr>
              <a:t>WGBH Boston</a:t>
            </a:r>
            <a:endParaRPr sz="1000">
              <a:solidFill>
                <a:schemeClr val="dk1"/>
              </a:solidFill>
            </a:endParaRPr>
          </a:p>
          <a:p>
            <a:pPr marL="0" lvl="0" indent="0">
              <a:spcBef>
                <a:spcPts val="0"/>
              </a:spcBef>
              <a:spcAft>
                <a:spcPts val="0"/>
              </a:spcAft>
              <a:buClr>
                <a:schemeClr val="dk1"/>
              </a:buClr>
              <a:buSzPts val="1100"/>
              <a:buFont typeface="Arial"/>
              <a:buNone/>
            </a:pPr>
            <a:r>
              <a:rPr lang="en-US" sz="1000">
                <a:solidFill>
                  <a:schemeClr val="dk1"/>
                </a:solidFill>
              </a:rPr>
              <a:t>Virginia Tech</a:t>
            </a:r>
            <a:endParaRPr sz="1000">
              <a:solidFill>
                <a:schemeClr val="dk1"/>
              </a:solidFill>
            </a:endParaRPr>
          </a:p>
          <a:p>
            <a:pPr marL="0" lvl="0" indent="0">
              <a:spcBef>
                <a:spcPts val="0"/>
              </a:spcBef>
              <a:spcAft>
                <a:spcPts val="0"/>
              </a:spcAft>
              <a:buClr>
                <a:schemeClr val="dk1"/>
              </a:buClr>
              <a:buSzPts val="1100"/>
              <a:buFont typeface="Arial"/>
              <a:buNone/>
            </a:pPr>
            <a:r>
              <a:rPr lang="en-US" sz="1000">
                <a:solidFill>
                  <a:schemeClr val="dk1"/>
                </a:solidFill>
              </a:rPr>
              <a:t>University of Oregon </a:t>
            </a:r>
            <a:endParaRPr sz="1000">
              <a:solidFill>
                <a:schemeClr val="dk1"/>
              </a:solidFill>
            </a:endParaRPr>
          </a:p>
          <a:p>
            <a:pPr marL="0" lvl="0" indent="0">
              <a:spcBef>
                <a:spcPts val="0"/>
              </a:spcBef>
              <a:spcAft>
                <a:spcPts val="0"/>
              </a:spcAft>
              <a:buClr>
                <a:schemeClr val="dk1"/>
              </a:buClr>
              <a:buSzPts val="1100"/>
              <a:buFont typeface="Arial"/>
              <a:buNone/>
            </a:pPr>
            <a:r>
              <a:rPr lang="en-US" sz="1000">
                <a:solidFill>
                  <a:schemeClr val="dk1"/>
                </a:solidFill>
              </a:rPr>
              <a:t>Duoc UC (Chile)</a:t>
            </a:r>
            <a:endParaRPr sz="1000">
              <a:solidFill>
                <a:schemeClr val="dk1"/>
              </a:solidFill>
            </a:endParaRPr>
          </a:p>
          <a:p>
            <a:pPr marL="0" lvl="0" indent="0">
              <a:spcBef>
                <a:spcPts val="0"/>
              </a:spcBef>
              <a:spcAft>
                <a:spcPts val="0"/>
              </a:spcAft>
              <a:buNone/>
            </a:pPr>
            <a:r>
              <a:rPr lang="en-US" sz="1000">
                <a:solidFill>
                  <a:schemeClr val="dk1"/>
                </a:solidFill>
              </a:rPr>
              <a:t>Lafayette College</a:t>
            </a:r>
            <a:endParaRPr sz="1000">
              <a:solidFill>
                <a:schemeClr val="dk1"/>
              </a:solidFill>
            </a:endParaRPr>
          </a:p>
          <a:p>
            <a:pPr marL="0" lvl="0" indent="0" rtl="0">
              <a:spcBef>
                <a:spcPts val="0"/>
              </a:spcBef>
              <a:spcAft>
                <a:spcPts val="0"/>
              </a:spcAft>
              <a:buClr>
                <a:schemeClr val="dk1"/>
              </a:buClr>
              <a:buSzPts val="1100"/>
              <a:buFont typeface="Arial"/>
              <a:buNone/>
            </a:pPr>
            <a:endParaRPr sz="1000">
              <a:solidFill>
                <a:schemeClr val="dk1"/>
              </a:solidFill>
            </a:endParaRPr>
          </a:p>
        </p:txBody>
      </p:sp>
      <p:sp>
        <p:nvSpPr>
          <p:cNvPr id="696" name="Shape 696"/>
          <p:cNvSpPr txBox="1"/>
          <p:nvPr/>
        </p:nvSpPr>
        <p:spPr>
          <a:xfrm>
            <a:off x="4209300" y="3233656"/>
            <a:ext cx="1711500" cy="15486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Clr>
                <a:schemeClr val="dk1"/>
              </a:buClr>
              <a:buSzPts val="1100"/>
              <a:buFont typeface="Arial"/>
              <a:buNone/>
            </a:pPr>
            <a:r>
              <a:rPr lang="en-US" sz="1000">
                <a:solidFill>
                  <a:schemeClr val="dk1"/>
                </a:solidFill>
              </a:rPr>
              <a:t>UC San Diego</a:t>
            </a:r>
            <a:endParaRPr sz="1000">
              <a:solidFill>
                <a:schemeClr val="dk1"/>
              </a:solidFill>
            </a:endParaRPr>
          </a:p>
          <a:p>
            <a:pPr marL="0" lvl="0" indent="0">
              <a:spcBef>
                <a:spcPts val="0"/>
              </a:spcBef>
              <a:spcAft>
                <a:spcPts val="0"/>
              </a:spcAft>
              <a:buClr>
                <a:schemeClr val="dk1"/>
              </a:buClr>
              <a:buSzPts val="1100"/>
              <a:buFont typeface="Arial"/>
              <a:buNone/>
            </a:pPr>
            <a:r>
              <a:rPr lang="en-US" sz="1000">
                <a:solidFill>
                  <a:schemeClr val="dk1"/>
                </a:solidFill>
              </a:rPr>
              <a:t>Digital Repository of Ireland</a:t>
            </a:r>
            <a:endParaRPr sz="1000">
              <a:solidFill>
                <a:schemeClr val="dk1"/>
              </a:solidFill>
            </a:endParaRPr>
          </a:p>
          <a:p>
            <a:pPr marL="0" lvl="0" indent="0">
              <a:spcBef>
                <a:spcPts val="0"/>
              </a:spcBef>
              <a:spcAft>
                <a:spcPts val="0"/>
              </a:spcAft>
              <a:buClr>
                <a:schemeClr val="dk1"/>
              </a:buClr>
              <a:buSzPts val="1100"/>
              <a:buFont typeface="Arial"/>
              <a:buNone/>
            </a:pPr>
            <a:r>
              <a:rPr lang="en-US" sz="1000">
                <a:solidFill>
                  <a:schemeClr val="dk1"/>
                </a:solidFill>
              </a:rPr>
              <a:t>University of Virginia</a:t>
            </a:r>
            <a:endParaRPr sz="1000">
              <a:solidFill>
                <a:schemeClr val="dk1"/>
              </a:solidFill>
            </a:endParaRPr>
          </a:p>
          <a:p>
            <a:pPr marL="0" lvl="0" indent="0">
              <a:spcBef>
                <a:spcPts val="0"/>
              </a:spcBef>
              <a:spcAft>
                <a:spcPts val="0"/>
              </a:spcAft>
              <a:buClr>
                <a:schemeClr val="dk1"/>
              </a:buClr>
              <a:buSzPts val="1100"/>
              <a:buFont typeface="Arial"/>
              <a:buNone/>
            </a:pPr>
            <a:r>
              <a:rPr lang="en-US" sz="1000">
                <a:solidFill>
                  <a:schemeClr val="dk1"/>
                </a:solidFill>
              </a:rPr>
              <a:t>Columbia University</a:t>
            </a:r>
            <a:endParaRPr sz="1000">
              <a:solidFill>
                <a:schemeClr val="dk1"/>
              </a:solidFill>
            </a:endParaRPr>
          </a:p>
          <a:p>
            <a:pPr marL="0" lvl="0" indent="0">
              <a:spcBef>
                <a:spcPts val="0"/>
              </a:spcBef>
              <a:spcAft>
                <a:spcPts val="0"/>
              </a:spcAft>
              <a:buClr>
                <a:schemeClr val="dk1"/>
              </a:buClr>
              <a:buSzPts val="1100"/>
              <a:buFont typeface="Arial"/>
              <a:buNone/>
            </a:pPr>
            <a:r>
              <a:rPr lang="en-US" sz="1000">
                <a:solidFill>
                  <a:schemeClr val="dk1"/>
                </a:solidFill>
              </a:rPr>
              <a:t>Boston Public Library</a:t>
            </a:r>
            <a:endParaRPr sz="1000">
              <a:solidFill>
                <a:schemeClr val="dk1"/>
              </a:solidFill>
            </a:endParaRPr>
          </a:p>
          <a:p>
            <a:pPr marL="0" lvl="0" indent="0">
              <a:spcBef>
                <a:spcPts val="0"/>
              </a:spcBef>
              <a:spcAft>
                <a:spcPts val="0"/>
              </a:spcAft>
              <a:buClr>
                <a:schemeClr val="dk1"/>
              </a:buClr>
              <a:buSzPts val="1100"/>
              <a:buFont typeface="Arial"/>
              <a:buNone/>
            </a:pPr>
            <a:r>
              <a:rPr lang="en-US" sz="1000">
                <a:solidFill>
                  <a:schemeClr val="dk1"/>
                </a:solidFill>
              </a:rPr>
              <a:t>University of Cincinnati</a:t>
            </a:r>
            <a:endParaRPr sz="1000">
              <a:solidFill>
                <a:schemeClr val="dk1"/>
              </a:solidFill>
            </a:endParaRPr>
          </a:p>
          <a:p>
            <a:pPr marL="0" lvl="0" indent="0">
              <a:spcBef>
                <a:spcPts val="0"/>
              </a:spcBef>
              <a:spcAft>
                <a:spcPts val="0"/>
              </a:spcAft>
              <a:buClr>
                <a:schemeClr val="dk1"/>
              </a:buClr>
              <a:buSzPts val="1100"/>
              <a:buFont typeface="Arial"/>
              <a:buNone/>
            </a:pPr>
            <a:r>
              <a:rPr lang="en-US" sz="1000">
                <a:solidFill>
                  <a:schemeClr val="dk1"/>
                </a:solidFill>
              </a:rPr>
              <a:t>Oregon State University University of Alberta</a:t>
            </a:r>
            <a:endParaRPr sz="1000">
              <a:solidFill>
                <a:schemeClr val="dk1"/>
              </a:solidFill>
            </a:endParaRPr>
          </a:p>
          <a:p>
            <a:pPr marL="0" lvl="0" indent="0">
              <a:spcBef>
                <a:spcPts val="0"/>
              </a:spcBef>
              <a:spcAft>
                <a:spcPts val="0"/>
              </a:spcAft>
              <a:buClr>
                <a:schemeClr val="dk1"/>
              </a:buClr>
              <a:buSzPts val="1100"/>
              <a:buFont typeface="Arial"/>
              <a:buNone/>
            </a:pPr>
            <a:r>
              <a:rPr lang="en-US" sz="1000">
                <a:solidFill>
                  <a:schemeClr val="dk1"/>
                </a:solidFill>
              </a:rPr>
              <a:t>University of York</a:t>
            </a:r>
            <a:endParaRPr sz="1000">
              <a:solidFill>
                <a:schemeClr val="dk1"/>
              </a:solidFill>
            </a:endParaRPr>
          </a:p>
          <a:p>
            <a:pPr marL="0" lvl="0" indent="0" rtl="0">
              <a:spcBef>
                <a:spcPts val="0"/>
              </a:spcBef>
              <a:spcAft>
                <a:spcPts val="0"/>
              </a:spcAft>
              <a:buClr>
                <a:schemeClr val="dk1"/>
              </a:buClr>
              <a:buSzPts val="1100"/>
              <a:buFont typeface="Arial"/>
              <a:buNone/>
            </a:pPr>
            <a:endParaRPr sz="1000">
              <a:solidFill>
                <a:schemeClr val="dk1"/>
              </a:solidFill>
            </a:endParaRPr>
          </a:p>
        </p:txBody>
      </p:sp>
      <p:sp>
        <p:nvSpPr>
          <p:cNvPr id="697" name="Shape 697"/>
          <p:cNvSpPr txBox="1"/>
          <p:nvPr/>
        </p:nvSpPr>
        <p:spPr>
          <a:xfrm>
            <a:off x="6244150" y="3233650"/>
            <a:ext cx="1711500" cy="16596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Clr>
                <a:schemeClr val="dk1"/>
              </a:buClr>
              <a:buSzPts val="1100"/>
              <a:buFont typeface="Arial"/>
              <a:buNone/>
            </a:pPr>
            <a:r>
              <a:rPr lang="en-US" sz="1000">
                <a:solidFill>
                  <a:schemeClr val="dk1"/>
                </a:solidFill>
              </a:rPr>
              <a:t>UC Santa Barbara</a:t>
            </a:r>
            <a:endParaRPr sz="1000">
              <a:solidFill>
                <a:schemeClr val="dk1"/>
              </a:solidFill>
            </a:endParaRPr>
          </a:p>
          <a:p>
            <a:pPr marL="0" lvl="0" indent="0">
              <a:spcBef>
                <a:spcPts val="0"/>
              </a:spcBef>
              <a:spcAft>
                <a:spcPts val="0"/>
              </a:spcAft>
              <a:buClr>
                <a:schemeClr val="dk1"/>
              </a:buClr>
              <a:buSzPts val="1100"/>
              <a:buFont typeface="Arial"/>
              <a:buNone/>
            </a:pPr>
            <a:r>
              <a:rPr lang="en-US" sz="1000">
                <a:solidFill>
                  <a:schemeClr val="dk1"/>
                </a:solidFill>
              </a:rPr>
              <a:t>DuraSpace</a:t>
            </a:r>
            <a:endParaRPr sz="1000">
              <a:solidFill>
                <a:schemeClr val="dk1"/>
              </a:solidFill>
            </a:endParaRPr>
          </a:p>
          <a:p>
            <a:pPr marL="0" lvl="0" indent="0">
              <a:spcBef>
                <a:spcPts val="0"/>
              </a:spcBef>
              <a:spcAft>
                <a:spcPts val="0"/>
              </a:spcAft>
              <a:buClr>
                <a:schemeClr val="dk1"/>
              </a:buClr>
              <a:buSzPts val="1100"/>
              <a:buFont typeface="Arial"/>
              <a:buNone/>
            </a:pPr>
            <a:r>
              <a:rPr lang="en-US" sz="1000">
                <a:solidFill>
                  <a:schemeClr val="dk1"/>
                </a:solidFill>
              </a:rPr>
              <a:t>Penn State University</a:t>
            </a:r>
            <a:endParaRPr sz="1000">
              <a:solidFill>
                <a:schemeClr val="dk1"/>
              </a:solidFill>
            </a:endParaRPr>
          </a:p>
          <a:p>
            <a:pPr marL="0" lvl="0" indent="0">
              <a:spcBef>
                <a:spcPts val="0"/>
              </a:spcBef>
              <a:spcAft>
                <a:spcPts val="0"/>
              </a:spcAft>
              <a:buClr>
                <a:schemeClr val="dk1"/>
              </a:buClr>
              <a:buSzPts val="1100"/>
              <a:buFont typeface="Arial"/>
              <a:buNone/>
            </a:pPr>
            <a:r>
              <a:rPr lang="en-US" sz="1000">
                <a:solidFill>
                  <a:schemeClr val="dk1"/>
                </a:solidFill>
              </a:rPr>
              <a:t>Royal Library of Denmark</a:t>
            </a:r>
            <a:endParaRPr sz="1000">
              <a:solidFill>
                <a:schemeClr val="dk1"/>
              </a:solidFill>
            </a:endParaRPr>
          </a:p>
          <a:p>
            <a:pPr marL="0" lvl="0" indent="0">
              <a:spcBef>
                <a:spcPts val="0"/>
              </a:spcBef>
              <a:spcAft>
                <a:spcPts val="0"/>
              </a:spcAft>
              <a:buClr>
                <a:schemeClr val="dk1"/>
              </a:buClr>
              <a:buSzPts val="1100"/>
              <a:buFont typeface="Arial"/>
              <a:buNone/>
            </a:pPr>
            <a:r>
              <a:rPr lang="en-US" sz="1000">
                <a:solidFill>
                  <a:schemeClr val="dk1"/>
                </a:solidFill>
              </a:rPr>
              <a:t>Duke University</a:t>
            </a:r>
            <a:endParaRPr sz="1000">
              <a:solidFill>
                <a:schemeClr val="dk1"/>
              </a:solidFill>
            </a:endParaRPr>
          </a:p>
          <a:p>
            <a:pPr marL="0" lvl="0" indent="0">
              <a:spcBef>
                <a:spcPts val="0"/>
              </a:spcBef>
              <a:spcAft>
                <a:spcPts val="0"/>
              </a:spcAft>
              <a:buClr>
                <a:schemeClr val="dk1"/>
              </a:buClr>
              <a:buSzPts val="1100"/>
              <a:buFont typeface="Arial"/>
              <a:buNone/>
            </a:pPr>
            <a:r>
              <a:rPr lang="en-US" sz="1000">
                <a:solidFill>
                  <a:schemeClr val="dk1"/>
                </a:solidFill>
              </a:rPr>
              <a:t>Princeton University Library</a:t>
            </a:r>
            <a:endParaRPr sz="1000">
              <a:solidFill>
                <a:schemeClr val="dk1"/>
              </a:solidFill>
            </a:endParaRPr>
          </a:p>
          <a:p>
            <a:pPr marL="0" lvl="0" indent="0">
              <a:spcBef>
                <a:spcPts val="0"/>
              </a:spcBef>
              <a:spcAft>
                <a:spcPts val="0"/>
              </a:spcAft>
              <a:buNone/>
            </a:pPr>
            <a:r>
              <a:rPr lang="en-US" sz="1000">
                <a:solidFill>
                  <a:schemeClr val="dk1"/>
                </a:solidFill>
              </a:rPr>
              <a:t>Washington U. in St Louis</a:t>
            </a:r>
            <a:endParaRPr sz="1000">
              <a:solidFill>
                <a:schemeClr val="dk1"/>
              </a:solidFill>
            </a:endParaRPr>
          </a:p>
          <a:p>
            <a:pPr marL="0" lvl="0" indent="0">
              <a:spcBef>
                <a:spcPts val="0"/>
              </a:spcBef>
              <a:spcAft>
                <a:spcPts val="0"/>
              </a:spcAft>
              <a:buNone/>
            </a:pPr>
            <a:r>
              <a:rPr lang="en-US" sz="1000">
                <a:solidFill>
                  <a:schemeClr val="dk1"/>
                </a:solidFill>
              </a:rPr>
              <a:t>University of Houston</a:t>
            </a:r>
            <a:endParaRPr sz="1000">
              <a:solidFill>
                <a:schemeClr val="dk1"/>
              </a:solidFill>
            </a:endParaRPr>
          </a:p>
          <a:p>
            <a:pPr marL="0" lvl="0" indent="0">
              <a:spcBef>
                <a:spcPts val="0"/>
              </a:spcBef>
              <a:spcAft>
                <a:spcPts val="0"/>
              </a:spcAft>
              <a:buNone/>
            </a:pPr>
            <a:r>
              <a:rPr lang="en-US" sz="1000">
                <a:solidFill>
                  <a:schemeClr val="dk1"/>
                </a:solidFill>
              </a:rPr>
              <a:t>DPLA</a:t>
            </a:r>
            <a:endParaRPr sz="1000">
              <a:solidFill>
                <a:schemeClr val="dk1"/>
              </a:solidFill>
            </a:endParaRPr>
          </a:p>
          <a:p>
            <a:pPr marL="0" lvl="0" indent="0" rtl="0">
              <a:spcBef>
                <a:spcPts val="0"/>
              </a:spcBef>
              <a:spcAft>
                <a:spcPts val="0"/>
              </a:spcAft>
              <a:buClr>
                <a:schemeClr val="dk1"/>
              </a:buClr>
              <a:buSzPts val="1100"/>
              <a:buFont typeface="Arial"/>
              <a:buNone/>
            </a:pPr>
            <a:endParaRPr sz="1000">
              <a:solidFill>
                <a:schemeClr val="dk1"/>
              </a:solidFill>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701"/>
        <p:cNvGrpSpPr/>
        <p:nvPr/>
      </p:nvGrpSpPr>
      <p:grpSpPr>
        <a:xfrm>
          <a:off x="0" y="0"/>
          <a:ext cx="0" cy="0"/>
          <a:chOff x="0" y="0"/>
          <a:chExt cx="0" cy="0"/>
        </a:xfrm>
      </p:grpSpPr>
      <p:sp>
        <p:nvSpPr>
          <p:cNvPr id="702" name="Shape 702"/>
          <p:cNvSpPr txBox="1">
            <a:spLocks noGrp="1"/>
          </p:cNvSpPr>
          <p:nvPr>
            <p:ph type="title"/>
          </p:nvPr>
        </p:nvSpPr>
        <p:spPr>
          <a:xfrm>
            <a:off x="457200" y="205978"/>
            <a:ext cx="8229600" cy="857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accent1"/>
              </a:buClr>
              <a:buFont typeface="Arial"/>
              <a:buNone/>
            </a:pPr>
            <a:r>
              <a:rPr lang="en-US" sz="6600" b="1" i="0" u="none" strike="noStrike" cap="none">
                <a:solidFill>
                  <a:schemeClr val="accent1"/>
                </a:solidFill>
                <a:latin typeface="Arial"/>
                <a:ea typeface="Arial"/>
                <a:cs typeface="Arial"/>
                <a:sym typeface="Arial"/>
              </a:rPr>
              <a:t>Questions</a:t>
            </a:r>
            <a:br>
              <a:rPr lang="en-US" sz="6600" b="1" i="0" u="none" strike="noStrike" cap="none">
                <a:solidFill>
                  <a:schemeClr val="accent1"/>
                </a:solidFill>
                <a:latin typeface="Arial"/>
                <a:ea typeface="Arial"/>
                <a:cs typeface="Arial"/>
                <a:sym typeface="Arial"/>
              </a:rPr>
            </a:br>
            <a:endParaRPr sz="6600" b="1" i="0" u="none" strike="noStrike" cap="none">
              <a:solidFill>
                <a:schemeClr val="accent1"/>
              </a:solidFill>
              <a:latin typeface="Arial"/>
              <a:ea typeface="Arial"/>
              <a:cs typeface="Arial"/>
              <a:sym typeface="Arial"/>
            </a:endParaRPr>
          </a:p>
        </p:txBody>
      </p:sp>
      <p:sp>
        <p:nvSpPr>
          <p:cNvPr id="703" name="Shape 703"/>
          <p:cNvSpPr txBox="1">
            <a:spLocks noGrp="1"/>
          </p:cNvSpPr>
          <p:nvPr>
            <p:ph type="body" idx="4294967295"/>
          </p:nvPr>
        </p:nvSpPr>
        <p:spPr>
          <a:xfrm>
            <a:off x="457200" y="1200150"/>
            <a:ext cx="8229600" cy="3725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2"/>
              </a:buClr>
              <a:buFont typeface="Arial"/>
              <a:buNone/>
            </a:pPr>
            <a:endParaRPr sz="4800">
              <a:solidFill>
                <a:schemeClr val="dk2"/>
              </a:solidFill>
            </a:endParaRPr>
          </a:p>
          <a:p>
            <a:pPr marL="0" marR="0" lvl="0" indent="0" algn="l" rtl="0">
              <a:lnSpc>
                <a:spcPct val="100000"/>
              </a:lnSpc>
              <a:spcBef>
                <a:spcPts val="0"/>
              </a:spcBef>
              <a:spcAft>
                <a:spcPts val="0"/>
              </a:spcAft>
              <a:buClr>
                <a:schemeClr val="dk2"/>
              </a:buClr>
              <a:buFont typeface="Arial"/>
              <a:buNone/>
            </a:pPr>
            <a:endParaRPr sz="4800">
              <a:solidFill>
                <a:schemeClr val="dk2"/>
              </a:solidFill>
            </a:endParaRPr>
          </a:p>
          <a:p>
            <a:pPr marL="0" marR="0" lvl="0" indent="0" algn="l" rtl="0">
              <a:lnSpc>
                <a:spcPct val="100000"/>
              </a:lnSpc>
              <a:spcBef>
                <a:spcPts val="0"/>
              </a:spcBef>
              <a:spcAft>
                <a:spcPts val="0"/>
              </a:spcAft>
              <a:buClr>
                <a:schemeClr val="dk2"/>
              </a:buClr>
              <a:buFont typeface="Arial"/>
              <a:buNone/>
            </a:pPr>
            <a:endParaRPr sz="4800">
              <a:solidFill>
                <a:schemeClr val="dk2"/>
              </a:solidFill>
            </a:endParaRPr>
          </a:p>
          <a:p>
            <a:pPr marL="0" marR="0" lvl="0" indent="0" algn="l" rtl="0">
              <a:lnSpc>
                <a:spcPct val="100000"/>
              </a:lnSpc>
              <a:spcBef>
                <a:spcPts val="0"/>
              </a:spcBef>
              <a:spcAft>
                <a:spcPts val="0"/>
              </a:spcAft>
              <a:buClr>
                <a:schemeClr val="dk2"/>
              </a:buClr>
              <a:buFont typeface="Arial"/>
              <a:buNone/>
            </a:pPr>
            <a:endParaRPr sz="4800">
              <a:solidFill>
                <a:schemeClr val="dk2"/>
              </a:solidFill>
            </a:endParaRPr>
          </a:p>
          <a:p>
            <a:pPr marL="0" marR="0" lvl="0" indent="0" algn="l" rtl="0">
              <a:lnSpc>
                <a:spcPct val="100000"/>
              </a:lnSpc>
              <a:spcBef>
                <a:spcPts val="0"/>
              </a:spcBef>
              <a:spcAft>
                <a:spcPts val="0"/>
              </a:spcAft>
              <a:buClr>
                <a:schemeClr val="dk2"/>
              </a:buClr>
              <a:buFont typeface="Arial"/>
              <a:buNone/>
            </a:pPr>
            <a:r>
              <a:rPr lang="en-US" sz="4800" b="0" i="0" u="none" strike="noStrike" cap="none">
                <a:solidFill>
                  <a:schemeClr val="dk2"/>
                </a:solidFill>
                <a:latin typeface="Arial"/>
                <a:ea typeface="Arial"/>
                <a:cs typeface="Arial"/>
                <a:sym typeface="Arial"/>
              </a:rPr>
              <a:t>Thank you</a:t>
            </a:r>
            <a:endParaRPr/>
          </a:p>
        </p:txBody>
      </p:sp>
      <p:sp>
        <p:nvSpPr>
          <p:cNvPr id="704" name="Shape 704"/>
          <p:cNvSpPr txBox="1"/>
          <p:nvPr/>
        </p:nvSpPr>
        <p:spPr>
          <a:xfrm>
            <a:off x="410100" y="1661125"/>
            <a:ext cx="8323800" cy="23373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chemeClr val="dk2"/>
              </a:buClr>
              <a:buFont typeface="Arial"/>
              <a:buNone/>
            </a:pPr>
            <a:r>
              <a:rPr lang="en-US" sz="2400" u="sng">
                <a:solidFill>
                  <a:schemeClr val="hlink"/>
                </a:solidFill>
                <a:hlinkClick r:id="rId3"/>
              </a:rPr>
              <a:t>samvera</a:t>
            </a:r>
            <a:r>
              <a:rPr lang="en-US" sz="2400" b="0" i="0" u="sng" strike="noStrike" cap="none">
                <a:solidFill>
                  <a:schemeClr val="hlink"/>
                </a:solidFill>
                <a:latin typeface="Arial"/>
                <a:ea typeface="Arial"/>
                <a:cs typeface="Arial"/>
                <a:sym typeface="Arial"/>
                <a:hlinkClick r:id="rId3"/>
              </a:rPr>
              <a:t>-community@googlegroups.com</a:t>
            </a:r>
            <a:endParaRPr sz="2400" b="0" i="0" u="none" strike="noStrike" cap="none">
              <a:solidFill>
                <a:schemeClr val="dk1"/>
              </a:solidFill>
              <a:latin typeface="Arial"/>
              <a:ea typeface="Arial"/>
              <a:cs typeface="Arial"/>
              <a:sym typeface="Arial"/>
            </a:endParaRPr>
          </a:p>
          <a:p>
            <a:pPr marL="0" marR="0" lvl="0" indent="0" algn="r" rtl="0">
              <a:lnSpc>
                <a:spcPct val="100000"/>
              </a:lnSpc>
              <a:spcBef>
                <a:spcPts val="0"/>
              </a:spcBef>
              <a:spcAft>
                <a:spcPts val="0"/>
              </a:spcAft>
              <a:buClr>
                <a:schemeClr val="dk2"/>
              </a:buClr>
              <a:buFont typeface="Arial"/>
              <a:buNone/>
            </a:pPr>
            <a:r>
              <a:rPr lang="en-US" sz="2400" u="sng">
                <a:solidFill>
                  <a:schemeClr val="hlink"/>
                </a:solidFill>
                <a:hlinkClick r:id="rId4"/>
              </a:rPr>
              <a:t>samvera</a:t>
            </a:r>
            <a:r>
              <a:rPr lang="en-US" sz="2400" b="0" i="0" u="sng" strike="noStrike" cap="none">
                <a:solidFill>
                  <a:schemeClr val="hlink"/>
                </a:solidFill>
                <a:latin typeface="Arial"/>
                <a:ea typeface="Arial"/>
                <a:cs typeface="Arial"/>
                <a:sym typeface="Arial"/>
                <a:hlinkClick r:id="rId4"/>
              </a:rPr>
              <a:t>-tech@googlegroups.com</a:t>
            </a:r>
            <a:endParaRPr sz="2400">
              <a:solidFill>
                <a:schemeClr val="dk1"/>
              </a:solidFill>
            </a:endParaRPr>
          </a:p>
          <a:p>
            <a:pPr marL="4572000" marR="0" lvl="0" indent="0" algn="l" rtl="0">
              <a:lnSpc>
                <a:spcPct val="100000"/>
              </a:lnSpc>
              <a:spcBef>
                <a:spcPts val="0"/>
              </a:spcBef>
              <a:spcAft>
                <a:spcPts val="0"/>
              </a:spcAft>
              <a:buClr>
                <a:schemeClr val="dk2"/>
              </a:buClr>
              <a:buFont typeface="Arial"/>
              <a:buNone/>
            </a:pPr>
            <a:endParaRPr sz="2400">
              <a:solidFill>
                <a:schemeClr val="dk1"/>
              </a:solidFill>
            </a:endParaRPr>
          </a:p>
          <a:p>
            <a:pPr marL="4572000" marR="0" lvl="0" indent="0" algn="l" rtl="0">
              <a:lnSpc>
                <a:spcPct val="100000"/>
              </a:lnSpc>
              <a:spcBef>
                <a:spcPts val="0"/>
              </a:spcBef>
              <a:spcAft>
                <a:spcPts val="0"/>
              </a:spcAft>
              <a:buClr>
                <a:schemeClr val="dk2"/>
              </a:buClr>
              <a:buFont typeface="Arial"/>
              <a:buNone/>
            </a:pPr>
            <a:r>
              <a:rPr lang="en-US" sz="2400">
                <a:solidFill>
                  <a:schemeClr val="dk1"/>
                </a:solidFill>
              </a:rPr>
              <a:t>  </a:t>
            </a:r>
            <a:r>
              <a:rPr lang="en-US" sz="2400" u="sng">
                <a:solidFill>
                  <a:schemeClr val="hlink"/>
                </a:solidFill>
                <a:hlinkClick r:id="rId5"/>
              </a:rPr>
              <a:t>karen_cariani@wgbh.org</a:t>
            </a:r>
            <a:endParaRPr sz="2400">
              <a:solidFill>
                <a:schemeClr val="dk1"/>
              </a:solidFill>
            </a:endParaRPr>
          </a:p>
          <a:p>
            <a:pPr marL="0" marR="0" lvl="0" indent="0" algn="r" rtl="0">
              <a:lnSpc>
                <a:spcPct val="100000"/>
              </a:lnSpc>
              <a:spcBef>
                <a:spcPts val="0"/>
              </a:spcBef>
              <a:spcAft>
                <a:spcPts val="0"/>
              </a:spcAft>
              <a:buClr>
                <a:schemeClr val="dk2"/>
              </a:buClr>
              <a:buFont typeface="Arial"/>
              <a:buNone/>
            </a:pPr>
            <a:r>
              <a:rPr lang="en-US" sz="2400">
                <a:solidFill>
                  <a:schemeClr val="dk1"/>
                </a:solidFill>
              </a:rPr>
              <a:t>robin.ruggaber</a:t>
            </a:r>
            <a:r>
              <a:rPr lang="en-US" sz="2400" u="sng">
                <a:solidFill>
                  <a:schemeClr val="hlink"/>
                </a:solidFill>
                <a:hlinkClick r:id="rId6"/>
              </a:rPr>
              <a:t>@virginia.edu</a:t>
            </a:r>
            <a:r>
              <a:rPr lang="en-US" sz="2400">
                <a:solidFill>
                  <a:schemeClr val="dk1"/>
                </a:solidFill>
              </a:rPr>
              <a:t>  </a:t>
            </a:r>
            <a:endParaRPr sz="2400">
              <a:solidFill>
                <a:schemeClr val="dk1"/>
              </a:solidFill>
            </a:endParaRPr>
          </a:p>
          <a:p>
            <a:pPr marL="0" marR="0" lvl="0" indent="0" algn="r" rtl="0">
              <a:lnSpc>
                <a:spcPct val="100000"/>
              </a:lnSpc>
              <a:spcBef>
                <a:spcPts val="0"/>
              </a:spcBef>
              <a:spcAft>
                <a:spcPts val="0"/>
              </a:spcAft>
              <a:buClr>
                <a:schemeClr val="dk2"/>
              </a:buClr>
              <a:buFont typeface="Arial"/>
              <a:buNone/>
            </a:pPr>
            <a:r>
              <a:rPr lang="en-US" sz="2400" b="0" i="1" u="none" strike="noStrike" cap="none">
                <a:solidFill>
                  <a:schemeClr val="dk1"/>
                </a:solidFill>
                <a:latin typeface="Arial"/>
                <a:ea typeface="Arial"/>
                <a:cs typeface="Arial"/>
                <a:sym typeface="Arial"/>
              </a:rPr>
              <a:t>Last resort… </a:t>
            </a:r>
            <a:r>
              <a:rPr lang="en-US" sz="2400" b="0" i="0" u="sng" strike="noStrike" cap="none">
                <a:solidFill>
                  <a:schemeClr val="hlink"/>
                </a:solidFill>
                <a:latin typeface="Arial"/>
                <a:ea typeface="Arial"/>
                <a:cs typeface="Arial"/>
                <a:sym typeface="Arial"/>
                <a:hlinkClick r:id="rId7"/>
              </a:rPr>
              <a:t>mark@curationexperts.com</a:t>
            </a:r>
            <a:r>
              <a:rPr lang="en-US" sz="2400" b="0" i="0" u="none" strike="noStrike" cap="none">
                <a:solidFill>
                  <a:schemeClr val="dk1"/>
                </a:solidFill>
                <a:latin typeface="Arial"/>
                <a:ea typeface="Arial"/>
                <a:cs typeface="Arial"/>
                <a:sym typeface="Arial"/>
              </a:rPr>
              <a:t> </a:t>
            </a:r>
            <a:endParaRPr sz="2400" b="0" i="1" u="none" strike="noStrike" cap="none">
              <a:solidFill>
                <a:schemeClr val="dk1"/>
              </a:solidFill>
              <a:latin typeface="Arial"/>
              <a:ea typeface="Arial"/>
              <a:cs typeface="Arial"/>
              <a:sym typeface="Arial"/>
            </a:endParaRPr>
          </a:p>
          <a:p>
            <a:pPr marL="0" marR="0" lvl="0" indent="0" algn="r" rtl="0">
              <a:lnSpc>
                <a:spcPct val="100000"/>
              </a:lnSpc>
              <a:spcBef>
                <a:spcPts val="0"/>
              </a:spcBef>
              <a:spcAft>
                <a:spcPts val="0"/>
              </a:spcAft>
              <a:buClr>
                <a:schemeClr val="dk2"/>
              </a:buClr>
              <a:buFont typeface="Arial"/>
              <a:buNone/>
            </a:pPr>
            <a:endParaRPr sz="2400" b="0" i="0" u="none" strike="noStrike" cap="none">
              <a:solidFill>
                <a:schemeClr val="dk1"/>
              </a:solidFill>
              <a:latin typeface="Arial"/>
              <a:ea typeface="Arial"/>
              <a:cs typeface="Arial"/>
              <a:sym typeface="Arial"/>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708"/>
        <p:cNvGrpSpPr/>
        <p:nvPr/>
      </p:nvGrpSpPr>
      <p:grpSpPr>
        <a:xfrm>
          <a:off x="0" y="0"/>
          <a:ext cx="0" cy="0"/>
          <a:chOff x="0" y="0"/>
          <a:chExt cx="0" cy="0"/>
        </a:xfrm>
      </p:grpSpPr>
      <p:sp>
        <p:nvSpPr>
          <p:cNvPr id="709" name="Shape 709"/>
          <p:cNvSpPr txBox="1">
            <a:spLocks noGrp="1"/>
          </p:cNvSpPr>
          <p:nvPr>
            <p:ph type="title"/>
          </p:nvPr>
        </p:nvSpPr>
        <p:spPr>
          <a:xfrm>
            <a:off x="685800" y="457200"/>
            <a:ext cx="7772400" cy="857400"/>
          </a:xfrm>
          <a:prstGeom prst="rect">
            <a:avLst/>
          </a:prstGeom>
        </p:spPr>
        <p:txBody>
          <a:bodyPr spcFirstLastPara="1" wrap="square" lIns="91425" tIns="45700" rIns="91425" bIns="45700" anchor="ctr" anchorCtr="0">
            <a:noAutofit/>
          </a:bodyPr>
          <a:lstStyle/>
          <a:p>
            <a:pPr marL="0" lvl="0" indent="0">
              <a:spcBef>
                <a:spcPts val="0"/>
              </a:spcBef>
              <a:spcAft>
                <a:spcPts val="0"/>
              </a:spcAft>
              <a:buNone/>
            </a:pPr>
            <a:endParaRPr/>
          </a:p>
        </p:txBody>
      </p:sp>
      <p:sp>
        <p:nvSpPr>
          <p:cNvPr id="710" name="Shape 710"/>
          <p:cNvSpPr txBox="1">
            <a:spLocks noGrp="1"/>
          </p:cNvSpPr>
          <p:nvPr>
            <p:ph type="body" idx="1"/>
          </p:nvPr>
        </p:nvSpPr>
        <p:spPr>
          <a:xfrm>
            <a:off x="685800" y="1485900"/>
            <a:ext cx="7772400" cy="3086100"/>
          </a:xfrm>
          <a:prstGeom prst="rect">
            <a:avLst/>
          </a:prstGeom>
        </p:spPr>
        <p:txBody>
          <a:bodyPr spcFirstLastPara="1" wrap="square" lIns="91425" tIns="45700" rIns="91425" bIns="45700" anchor="t" anchorCtr="0">
            <a:noAutofit/>
          </a:bodyPr>
          <a:lstStyle/>
          <a:p>
            <a:pPr marL="0" lvl="0" indent="0">
              <a:spcBef>
                <a:spcPts val="640"/>
              </a:spcBef>
              <a:spcAft>
                <a:spcPts val="0"/>
              </a:spcAft>
              <a:buNone/>
            </a:pPr>
            <a:r>
              <a:rPr lang="en-US"/>
              <a:t>Slides below from last years OR related to tech and may be of use as others were.</a:t>
            </a:r>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715"/>
        <p:cNvGrpSpPr/>
        <p:nvPr/>
      </p:nvGrpSpPr>
      <p:grpSpPr>
        <a:xfrm>
          <a:off x="0" y="0"/>
          <a:ext cx="0" cy="0"/>
          <a:chOff x="0" y="0"/>
          <a:chExt cx="0" cy="0"/>
        </a:xfrm>
      </p:grpSpPr>
      <p:sp>
        <p:nvSpPr>
          <p:cNvPr id="716" name="Shape 716"/>
          <p:cNvSpPr/>
          <p:nvPr/>
        </p:nvSpPr>
        <p:spPr>
          <a:xfrm>
            <a:off x="4191000" y="4572000"/>
            <a:ext cx="990600" cy="51435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a:buNone/>
            </a:pPr>
            <a:endParaRPr sz="2400" b="1" i="0" u="none" strike="noStrike" cap="none">
              <a:solidFill>
                <a:schemeClr val="dk1"/>
              </a:solidFill>
              <a:latin typeface="Times"/>
              <a:ea typeface="Times"/>
              <a:cs typeface="Times"/>
              <a:sym typeface="Times"/>
            </a:endParaRPr>
          </a:p>
        </p:txBody>
      </p:sp>
      <p:sp>
        <p:nvSpPr>
          <p:cNvPr id="717" name="Shape 717"/>
          <p:cNvSpPr txBox="1"/>
          <p:nvPr/>
        </p:nvSpPr>
        <p:spPr>
          <a:xfrm>
            <a:off x="381000" y="479822"/>
            <a:ext cx="8839200" cy="43858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200" b="0">
                <a:solidFill>
                  <a:schemeClr val="dk1"/>
                </a:solidFill>
                <a:latin typeface="Source Sans Pro"/>
                <a:ea typeface="Source Sans Pro"/>
                <a:cs typeface="Source Sans Pro"/>
                <a:sym typeface="Source Sans Pro"/>
              </a:rPr>
              <a:t>Agenda</a:t>
            </a:r>
            <a:endParaRPr/>
          </a:p>
        </p:txBody>
      </p:sp>
      <p:sp>
        <p:nvSpPr>
          <p:cNvPr id="718" name="Shape 718"/>
          <p:cNvSpPr/>
          <p:nvPr/>
        </p:nvSpPr>
        <p:spPr>
          <a:xfrm>
            <a:off x="990600" y="1197425"/>
            <a:ext cx="7924800" cy="2963888"/>
          </a:xfrm>
          <a:prstGeom prst="rect">
            <a:avLst/>
          </a:prstGeom>
          <a:noFill/>
          <a:ln>
            <a:noFill/>
          </a:ln>
        </p:spPr>
        <p:txBody>
          <a:bodyPr spcFirstLastPara="1" wrap="square" lIns="91425" tIns="45700" rIns="91425" bIns="45700" anchor="t" anchorCtr="0">
            <a:noAutofit/>
          </a:bodyPr>
          <a:lstStyle/>
          <a:p>
            <a:pPr marL="457200" marR="0" lvl="0" indent="-457200" algn="l" rtl="0">
              <a:lnSpc>
                <a:spcPct val="90000"/>
              </a:lnSpc>
              <a:spcBef>
                <a:spcPts val="0"/>
              </a:spcBef>
              <a:spcAft>
                <a:spcPts val="0"/>
              </a:spcAft>
              <a:buClr>
                <a:schemeClr val="dk1"/>
              </a:buClr>
              <a:buSzPts val="2800"/>
              <a:buFont typeface="Arial"/>
              <a:buChar char="•"/>
            </a:pPr>
            <a:r>
              <a:rPr lang="en-US" sz="2800" b="0">
                <a:solidFill>
                  <a:schemeClr val="dk1"/>
                </a:solidFill>
                <a:latin typeface="Source Sans Pro"/>
                <a:ea typeface="Source Sans Pro"/>
                <a:cs typeface="Source Sans Pro"/>
                <a:sym typeface="Source Sans Pro"/>
              </a:rPr>
              <a:t>What is Samvera?</a:t>
            </a:r>
            <a:endParaRPr/>
          </a:p>
          <a:p>
            <a:pPr marL="457200" marR="0" lvl="0" indent="-457200" algn="l" rtl="0">
              <a:lnSpc>
                <a:spcPct val="90000"/>
              </a:lnSpc>
              <a:spcBef>
                <a:spcPts val="1200"/>
              </a:spcBef>
              <a:spcAft>
                <a:spcPts val="0"/>
              </a:spcAft>
              <a:buClr>
                <a:schemeClr val="dk1"/>
              </a:buClr>
              <a:buSzPts val="2800"/>
              <a:buFont typeface="Arial"/>
              <a:buChar char="•"/>
            </a:pPr>
            <a:r>
              <a:rPr lang="en-US" sz="2800" b="0">
                <a:solidFill>
                  <a:schemeClr val="dk1"/>
                </a:solidFill>
                <a:latin typeface="Source Sans Pro"/>
                <a:ea typeface="Source Sans Pro"/>
                <a:cs typeface="Source Sans Pro"/>
                <a:sym typeface="Source Sans Pro"/>
              </a:rPr>
              <a:t>Community Framework</a:t>
            </a:r>
            <a:endParaRPr/>
          </a:p>
          <a:p>
            <a:pPr marL="457200" marR="0" lvl="0" indent="-457200" algn="l" rtl="0">
              <a:lnSpc>
                <a:spcPct val="90000"/>
              </a:lnSpc>
              <a:spcBef>
                <a:spcPts val="1200"/>
              </a:spcBef>
              <a:spcAft>
                <a:spcPts val="0"/>
              </a:spcAft>
              <a:buClr>
                <a:srgbClr val="800000"/>
              </a:buClr>
              <a:buSzPts val="3600"/>
              <a:buFont typeface="Arial"/>
              <a:buChar char="•"/>
            </a:pPr>
            <a:r>
              <a:rPr lang="en-US" sz="3600" b="0" i="1">
                <a:solidFill>
                  <a:srgbClr val="800000"/>
                </a:solidFill>
                <a:latin typeface="Source Sans Pro"/>
                <a:ea typeface="Source Sans Pro"/>
                <a:cs typeface="Source Sans Pro"/>
                <a:sym typeface="Source Sans Pro"/>
              </a:rPr>
              <a:t>Technical Framework</a:t>
            </a:r>
            <a:endParaRPr/>
          </a:p>
          <a:p>
            <a:pPr marL="457200" marR="0" lvl="0" indent="-457200" algn="l" rtl="0">
              <a:lnSpc>
                <a:spcPct val="90000"/>
              </a:lnSpc>
              <a:spcBef>
                <a:spcPts val="1200"/>
              </a:spcBef>
              <a:spcAft>
                <a:spcPts val="0"/>
              </a:spcAft>
              <a:buClr>
                <a:schemeClr val="dk1"/>
              </a:buClr>
              <a:buSzPts val="2800"/>
              <a:buFont typeface="Arial"/>
              <a:buChar char="•"/>
            </a:pPr>
            <a:r>
              <a:rPr lang="en-US" sz="2800" b="0">
                <a:solidFill>
                  <a:schemeClr val="dk1"/>
                </a:solidFill>
                <a:latin typeface="Source Sans Pro"/>
                <a:ea typeface="Source Sans Pro"/>
                <a:cs typeface="Source Sans Pro"/>
                <a:sym typeface="Source Sans Pro"/>
              </a:rPr>
              <a:t>Data Modeling</a:t>
            </a:r>
            <a:endParaRPr/>
          </a:p>
          <a:p>
            <a:pPr marL="457200" marR="0" lvl="0" indent="-457200" algn="l" rtl="0">
              <a:lnSpc>
                <a:spcPct val="90000"/>
              </a:lnSpc>
              <a:spcBef>
                <a:spcPts val="1200"/>
              </a:spcBef>
              <a:spcAft>
                <a:spcPts val="0"/>
              </a:spcAft>
              <a:buClr>
                <a:schemeClr val="dk1"/>
              </a:buClr>
              <a:buSzPts val="2800"/>
              <a:buFont typeface="Arial"/>
              <a:buChar char="•"/>
            </a:pPr>
            <a:r>
              <a:rPr lang="en-US" sz="2800" b="0">
                <a:solidFill>
                  <a:schemeClr val="dk1"/>
                </a:solidFill>
                <a:latin typeface="Source Sans Pro"/>
                <a:ea typeface="Source Sans Pro"/>
                <a:cs typeface="Source Sans Pro"/>
                <a:sym typeface="Source Sans Pro"/>
              </a:rPr>
              <a:t>Getting Started with Samvera</a:t>
            </a:r>
            <a:endParaRPr sz="2800" b="0">
              <a:solidFill>
                <a:schemeClr val="dk1"/>
              </a:solidFill>
              <a:latin typeface="Source Sans Pro"/>
              <a:ea typeface="Source Sans Pro"/>
              <a:cs typeface="Source Sans Pro"/>
              <a:sym typeface="Source Sans Pro"/>
            </a:endParaRPr>
          </a:p>
          <a:p>
            <a:pPr marL="457200" marR="0" lvl="0" indent="-457200" algn="l" rtl="0">
              <a:lnSpc>
                <a:spcPct val="90000"/>
              </a:lnSpc>
              <a:spcBef>
                <a:spcPts val="1200"/>
              </a:spcBef>
              <a:spcAft>
                <a:spcPts val="0"/>
              </a:spcAft>
              <a:buClr>
                <a:schemeClr val="dk1"/>
              </a:buClr>
              <a:buSzPts val="2800"/>
              <a:buFont typeface="Arial"/>
              <a:buChar char="•"/>
            </a:pPr>
            <a:r>
              <a:rPr lang="en-US" sz="2800" b="0">
                <a:solidFill>
                  <a:schemeClr val="dk1"/>
                </a:solidFill>
                <a:latin typeface="Source Sans Pro"/>
                <a:ea typeface="Source Sans Pro"/>
                <a:cs typeface="Source Sans Pro"/>
                <a:sym typeface="Source Sans Pro"/>
              </a:rPr>
              <a:t>Discussion</a:t>
            </a:r>
            <a:endParaRPr/>
          </a:p>
          <a:p>
            <a:pPr marL="457200" marR="0" lvl="0" indent="-279400" algn="l" rtl="0">
              <a:lnSpc>
                <a:spcPct val="90000"/>
              </a:lnSpc>
              <a:spcBef>
                <a:spcPts val="1200"/>
              </a:spcBef>
              <a:spcAft>
                <a:spcPts val="0"/>
              </a:spcAft>
              <a:buClr>
                <a:schemeClr val="dk1"/>
              </a:buClr>
              <a:buSzPts val="2800"/>
              <a:buFont typeface="Arial"/>
              <a:buNone/>
            </a:pPr>
            <a:endParaRPr sz="2800" b="0">
              <a:solidFill>
                <a:schemeClr val="dk1"/>
              </a:solidFill>
              <a:latin typeface="Source Sans Pro"/>
              <a:ea typeface="Source Sans Pro"/>
              <a:cs typeface="Source Sans Pro"/>
              <a:sym typeface="Source Sans Pro"/>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Shape 177"/>
          <p:cNvSpPr txBox="1">
            <a:spLocks noGrp="1"/>
          </p:cNvSpPr>
          <p:nvPr>
            <p:ph type="title"/>
          </p:nvPr>
        </p:nvSpPr>
        <p:spPr>
          <a:xfrm>
            <a:off x="457200" y="205978"/>
            <a:ext cx="8229600" cy="857400"/>
          </a:xfrm>
          <a:prstGeom prst="rect">
            <a:avLst/>
          </a:prstGeom>
          <a:noFill/>
          <a:ln>
            <a:noFill/>
          </a:ln>
        </p:spPr>
        <p:txBody>
          <a:bodyPr spcFirstLastPara="1" wrap="square" lIns="91425" tIns="45700" rIns="91425" bIns="45700" anchor="ctr" anchorCtr="0">
            <a:noAutofit/>
          </a:bodyPr>
          <a:lstStyle/>
          <a:p>
            <a:pPr marL="0" lvl="0" indent="0" rtl="0">
              <a:spcBef>
                <a:spcPts val="0"/>
              </a:spcBef>
              <a:spcAft>
                <a:spcPts val="0"/>
              </a:spcAft>
              <a:buClr>
                <a:schemeClr val="dk1"/>
              </a:buClr>
              <a:buSzPts val="1100"/>
              <a:buFont typeface="Arial"/>
              <a:buNone/>
            </a:pPr>
            <a:r>
              <a:rPr lang="en-US"/>
              <a:t>Why Samvera?</a:t>
            </a:r>
            <a:endParaRPr/>
          </a:p>
        </p:txBody>
      </p:sp>
      <p:sp>
        <p:nvSpPr>
          <p:cNvPr id="178" name="Shape 178"/>
          <p:cNvSpPr txBox="1">
            <a:spLocks noGrp="1"/>
          </p:cNvSpPr>
          <p:nvPr>
            <p:ph type="body" idx="1"/>
          </p:nvPr>
        </p:nvSpPr>
        <p:spPr>
          <a:xfrm>
            <a:off x="457200" y="1200150"/>
            <a:ext cx="8229600" cy="3725700"/>
          </a:xfrm>
          <a:prstGeom prst="rect">
            <a:avLst/>
          </a:prstGeom>
          <a:noFill/>
          <a:ln>
            <a:noFill/>
          </a:ln>
        </p:spPr>
        <p:txBody>
          <a:bodyPr spcFirstLastPara="1" wrap="square" lIns="91425" tIns="45700" rIns="91425" bIns="45700" anchor="t" anchorCtr="0">
            <a:noAutofit/>
          </a:bodyPr>
          <a:lstStyle/>
          <a:p>
            <a:pPr marL="342900" marR="0" lvl="0" indent="-279400" algn="l" rtl="0">
              <a:lnSpc>
                <a:spcPct val="90000"/>
              </a:lnSpc>
              <a:spcBef>
                <a:spcPts val="0"/>
              </a:spcBef>
              <a:spcAft>
                <a:spcPts val="0"/>
              </a:spcAft>
              <a:buClr>
                <a:schemeClr val="dk1"/>
              </a:buClr>
              <a:buSzPts val="1800"/>
              <a:buFont typeface="Arial"/>
              <a:buChar char="•"/>
            </a:pPr>
            <a:r>
              <a:rPr lang="en-US" sz="1800" i="0" u="none" strike="noStrike" cap="none">
                <a:solidFill>
                  <a:schemeClr val="dk1"/>
                </a:solidFill>
              </a:rPr>
              <a:t>Need a flexible, rich, robust repository solution</a:t>
            </a:r>
            <a:endParaRPr sz="1800"/>
          </a:p>
          <a:p>
            <a:pPr marL="342900" marR="0" lvl="0" indent="-279400" algn="l" rtl="0">
              <a:lnSpc>
                <a:spcPct val="90000"/>
              </a:lnSpc>
              <a:spcBef>
                <a:spcPts val="1200"/>
              </a:spcBef>
              <a:spcAft>
                <a:spcPts val="0"/>
              </a:spcAft>
              <a:buClr>
                <a:schemeClr val="dk1"/>
              </a:buClr>
              <a:buSzPts val="1800"/>
              <a:buFont typeface="Arial"/>
              <a:buChar char="•"/>
            </a:pPr>
            <a:r>
              <a:rPr lang="en-US" sz="1800" i="0" u="none" strike="noStrike" cap="none">
                <a:solidFill>
                  <a:schemeClr val="dk1"/>
                </a:solidFill>
              </a:rPr>
              <a:t>Be part of a community</a:t>
            </a:r>
            <a:endParaRPr sz="1800"/>
          </a:p>
          <a:p>
            <a:pPr marL="742950" marR="0" lvl="1" indent="-247650" algn="l" rtl="0">
              <a:lnSpc>
                <a:spcPct val="90000"/>
              </a:lnSpc>
              <a:spcBef>
                <a:spcPts val="600"/>
              </a:spcBef>
              <a:spcAft>
                <a:spcPts val="0"/>
              </a:spcAft>
              <a:buClr>
                <a:schemeClr val="dk1"/>
              </a:buClr>
              <a:buSzPts val="1800"/>
              <a:buFont typeface="Arial"/>
              <a:buChar char="–"/>
            </a:pPr>
            <a:r>
              <a:rPr lang="en-US" sz="1800" i="0" u="none" strike="noStrike" cap="none">
                <a:solidFill>
                  <a:schemeClr val="dk1"/>
                </a:solidFill>
              </a:rPr>
              <a:t>Shared resources, shared risk, shared advances</a:t>
            </a:r>
            <a:endParaRPr sz="1800" i="0" u="none" strike="noStrike" cap="none">
              <a:solidFill>
                <a:schemeClr val="dk1"/>
              </a:solidFill>
            </a:endParaRPr>
          </a:p>
          <a:p>
            <a:pPr marL="342900" marR="0" lvl="0" indent="-279400" algn="l" rtl="0">
              <a:lnSpc>
                <a:spcPct val="90000"/>
              </a:lnSpc>
              <a:spcBef>
                <a:spcPts val="1200"/>
              </a:spcBef>
              <a:spcAft>
                <a:spcPts val="0"/>
              </a:spcAft>
              <a:buClr>
                <a:schemeClr val="dk1"/>
              </a:buClr>
              <a:buSzPts val="1800"/>
              <a:buFont typeface="Arial"/>
              <a:buChar char="•"/>
            </a:pPr>
            <a:r>
              <a:rPr lang="en-US" sz="1800" i="0" u="none" strike="noStrike" cap="none">
                <a:solidFill>
                  <a:schemeClr val="dk1"/>
                </a:solidFill>
              </a:rPr>
              <a:t>“We” is smarter than “me”</a:t>
            </a:r>
            <a:endParaRPr sz="1800"/>
          </a:p>
          <a:p>
            <a:pPr marL="742950" marR="0" lvl="1" indent="-247650" algn="l" rtl="0">
              <a:lnSpc>
                <a:spcPct val="90000"/>
              </a:lnSpc>
              <a:spcBef>
                <a:spcPts val="600"/>
              </a:spcBef>
              <a:spcAft>
                <a:spcPts val="0"/>
              </a:spcAft>
              <a:buClr>
                <a:schemeClr val="dk1"/>
              </a:buClr>
              <a:buSzPts val="1800"/>
              <a:buFont typeface="Arial"/>
              <a:buChar char="–"/>
            </a:pPr>
            <a:r>
              <a:rPr lang="en-US" sz="1800" i="0" u="none" strike="noStrike" cap="none">
                <a:solidFill>
                  <a:schemeClr val="dk1"/>
                </a:solidFill>
              </a:rPr>
              <a:t>Especially in this crowd</a:t>
            </a:r>
            <a:endParaRPr sz="1800"/>
          </a:p>
          <a:p>
            <a:pPr marL="342900" marR="0" lvl="0" indent="-279400" algn="l" rtl="0">
              <a:lnSpc>
                <a:spcPct val="90000"/>
              </a:lnSpc>
              <a:spcBef>
                <a:spcPts val="1200"/>
              </a:spcBef>
              <a:spcAft>
                <a:spcPts val="0"/>
              </a:spcAft>
              <a:buClr>
                <a:schemeClr val="dk1"/>
              </a:buClr>
              <a:buSzPts val="1800"/>
              <a:buFont typeface="Arial"/>
              <a:buChar char="•"/>
            </a:pPr>
            <a:r>
              <a:rPr lang="en-US" sz="1800" i="0" u="none" strike="noStrike" cap="none">
                <a:solidFill>
                  <a:schemeClr val="dk1"/>
                </a:solidFill>
              </a:rPr>
              <a:t>Control your own destiny</a:t>
            </a:r>
            <a:endParaRPr sz="1800"/>
          </a:p>
          <a:p>
            <a:pPr marL="342900" marR="0" lvl="0" indent="-279400" algn="l" rtl="0">
              <a:lnSpc>
                <a:spcPct val="90000"/>
              </a:lnSpc>
              <a:spcBef>
                <a:spcPts val="1200"/>
              </a:spcBef>
              <a:spcAft>
                <a:spcPts val="0"/>
              </a:spcAft>
              <a:buClr>
                <a:schemeClr val="dk1"/>
              </a:buClr>
              <a:buSzPts val="1800"/>
              <a:buFont typeface="Arial"/>
              <a:buChar char="•"/>
            </a:pPr>
            <a:r>
              <a:rPr lang="en-US" sz="1800" i="0" u="none" strike="noStrike" cap="none">
                <a:solidFill>
                  <a:schemeClr val="dk1"/>
                </a:solidFill>
              </a:rPr>
              <a:t>Build institutional capacity</a:t>
            </a:r>
            <a:endParaRPr sz="1800"/>
          </a:p>
          <a:p>
            <a:pPr marL="342900" marR="0" lvl="0" indent="-279400" algn="l" rtl="0">
              <a:lnSpc>
                <a:spcPct val="90000"/>
              </a:lnSpc>
              <a:spcBef>
                <a:spcPts val="1200"/>
              </a:spcBef>
              <a:spcAft>
                <a:spcPts val="0"/>
              </a:spcAft>
              <a:buClr>
                <a:schemeClr val="dk1"/>
              </a:buClr>
              <a:buSzPts val="1800"/>
              <a:buFont typeface="Arial"/>
              <a:buChar char="•"/>
            </a:pPr>
            <a:r>
              <a:rPr lang="en-US" sz="1800" i="0" u="none" strike="noStrike" cap="none">
                <a:solidFill>
                  <a:schemeClr val="dk1"/>
                </a:solidFill>
              </a:rPr>
              <a:t>Practice best practices</a:t>
            </a:r>
            <a:endParaRPr sz="1800"/>
          </a:p>
          <a:p>
            <a:pPr marL="342900" marR="0" lvl="0" indent="-279400" algn="l" rtl="0">
              <a:lnSpc>
                <a:spcPct val="90000"/>
              </a:lnSpc>
              <a:spcBef>
                <a:spcPts val="1200"/>
              </a:spcBef>
              <a:spcAft>
                <a:spcPts val="0"/>
              </a:spcAft>
              <a:buClr>
                <a:schemeClr val="dk1"/>
              </a:buClr>
              <a:buSzPts val="1800"/>
              <a:buFont typeface="Arial"/>
              <a:buChar char="•"/>
            </a:pPr>
            <a:r>
              <a:rPr lang="en-US" sz="1800" i="0" u="none" strike="noStrike" cap="none">
                <a:solidFill>
                  <a:schemeClr val="dk1"/>
                </a:solidFill>
              </a:rPr>
              <a:t>The way work is getting done now</a:t>
            </a:r>
            <a:endParaRPr sz="1800"/>
          </a:p>
          <a:p>
            <a:pPr marL="342900" marR="0" lvl="0" indent="-139700" algn="l" rtl="0">
              <a:lnSpc>
                <a:spcPct val="90000"/>
              </a:lnSpc>
              <a:spcBef>
                <a:spcPts val="600"/>
              </a:spcBef>
              <a:spcAft>
                <a:spcPts val="0"/>
              </a:spcAft>
              <a:buClr>
                <a:schemeClr val="dk1"/>
              </a:buClr>
              <a:buSzPts val="3200"/>
              <a:buFont typeface="Times"/>
              <a:buNone/>
            </a:pPr>
            <a:endParaRPr sz="3200" b="0" i="0" u="none" strike="noStrike" cap="none">
              <a:solidFill>
                <a:schemeClr val="dk1"/>
              </a:solidFill>
              <a:latin typeface="Source Sans Pro"/>
              <a:ea typeface="Source Sans Pro"/>
              <a:cs typeface="Source Sans Pro"/>
              <a:sym typeface="Source Sans Pro"/>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723"/>
        <p:cNvGrpSpPr/>
        <p:nvPr/>
      </p:nvGrpSpPr>
      <p:grpSpPr>
        <a:xfrm>
          <a:off x="0" y="0"/>
          <a:ext cx="0" cy="0"/>
          <a:chOff x="0" y="0"/>
          <a:chExt cx="0" cy="0"/>
        </a:xfrm>
      </p:grpSpPr>
      <p:sp>
        <p:nvSpPr>
          <p:cNvPr id="724" name="Shape 724"/>
          <p:cNvSpPr txBox="1"/>
          <p:nvPr/>
        </p:nvSpPr>
        <p:spPr>
          <a:xfrm>
            <a:off x="533400" y="479822"/>
            <a:ext cx="7848600" cy="4381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200" b="0">
                <a:solidFill>
                  <a:schemeClr val="dk1"/>
                </a:solidFill>
                <a:latin typeface="Source Sans Pro"/>
                <a:ea typeface="Source Sans Pro"/>
                <a:cs typeface="Source Sans Pro"/>
                <a:sym typeface="Source Sans Pro"/>
              </a:rPr>
              <a:t>Major Components</a:t>
            </a:r>
            <a:endParaRPr/>
          </a:p>
        </p:txBody>
      </p:sp>
      <p:pic>
        <p:nvPicPr>
          <p:cNvPr id="725" name="Shape 725"/>
          <p:cNvPicPr preferRelativeResize="0"/>
          <p:nvPr/>
        </p:nvPicPr>
        <p:blipFill rotWithShape="1">
          <a:blip r:embed="rId3">
            <a:alphaModFix/>
          </a:blip>
          <a:srcRect/>
          <a:stretch/>
        </p:blipFill>
        <p:spPr>
          <a:xfrm>
            <a:off x="1295400" y="1007549"/>
            <a:ext cx="5600700" cy="3836818"/>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730"/>
        <p:cNvGrpSpPr/>
        <p:nvPr/>
      </p:nvGrpSpPr>
      <p:grpSpPr>
        <a:xfrm>
          <a:off x="0" y="0"/>
          <a:ext cx="0" cy="0"/>
          <a:chOff x="0" y="0"/>
          <a:chExt cx="0" cy="0"/>
        </a:xfrm>
      </p:grpSpPr>
      <p:sp>
        <p:nvSpPr>
          <p:cNvPr id="731" name="Shape 731"/>
          <p:cNvSpPr txBox="1">
            <a:spLocks noGrp="1"/>
          </p:cNvSpPr>
          <p:nvPr>
            <p:ph type="title"/>
          </p:nvPr>
        </p:nvSpPr>
        <p:spPr>
          <a:xfrm>
            <a:off x="685800" y="457200"/>
            <a:ext cx="7772400" cy="62865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3600" b="0" i="0" u="none" strike="noStrike" cap="none">
                <a:solidFill>
                  <a:schemeClr val="dk1"/>
                </a:solidFill>
                <a:latin typeface="Source Sans Pro"/>
                <a:ea typeface="Source Sans Pro"/>
                <a:cs typeface="Source Sans Pro"/>
                <a:sym typeface="Source Sans Pro"/>
              </a:rPr>
              <a:t>A Note on Fedora</a:t>
            </a:r>
            <a:endParaRPr sz="2800" b="0" i="0" u="none" strike="noStrike" cap="none">
              <a:solidFill>
                <a:schemeClr val="dk1"/>
              </a:solidFill>
              <a:latin typeface="Times"/>
              <a:ea typeface="Times"/>
              <a:cs typeface="Times"/>
              <a:sym typeface="Times"/>
            </a:endParaRPr>
          </a:p>
        </p:txBody>
      </p:sp>
      <p:sp>
        <p:nvSpPr>
          <p:cNvPr id="732" name="Shape 732"/>
          <p:cNvSpPr txBox="1">
            <a:spLocks noGrp="1"/>
          </p:cNvSpPr>
          <p:nvPr>
            <p:ph type="body" idx="1"/>
          </p:nvPr>
        </p:nvSpPr>
        <p:spPr>
          <a:xfrm>
            <a:off x="762000" y="1085850"/>
            <a:ext cx="7467600" cy="3771900"/>
          </a:xfrm>
          <a:prstGeom prst="rect">
            <a:avLst/>
          </a:prstGeom>
          <a:noFill/>
          <a:ln>
            <a:noFill/>
          </a:ln>
        </p:spPr>
        <p:txBody>
          <a:bodyPr spcFirstLastPara="1" wrap="square" lIns="91425" tIns="45700" rIns="91425" bIns="45700" anchor="t" anchorCtr="0">
            <a:noAutofit/>
          </a:bodyPr>
          <a:lstStyle/>
          <a:p>
            <a:pPr marL="533400" marR="0" lvl="0" indent="-533400" algn="l" rtl="0">
              <a:lnSpc>
                <a:spcPct val="90000"/>
              </a:lnSpc>
              <a:spcBef>
                <a:spcPts val="0"/>
              </a:spcBef>
              <a:spcAft>
                <a:spcPts val="0"/>
              </a:spcAft>
              <a:buClr>
                <a:schemeClr val="dk1"/>
              </a:buClr>
              <a:buSzPts val="2800"/>
              <a:buFont typeface="Source Sans Pro"/>
              <a:buChar char="•"/>
            </a:pPr>
            <a:r>
              <a:rPr lang="en-US" sz="2800" b="0" i="0" u="none" strike="noStrike" cap="none">
                <a:solidFill>
                  <a:schemeClr val="dk1"/>
                </a:solidFill>
                <a:latin typeface="Source Sans Pro"/>
                <a:ea typeface="Source Sans Pro"/>
                <a:cs typeface="Source Sans Pro"/>
                <a:sym typeface="Source Sans Pro"/>
              </a:rPr>
              <a:t>Flexible, Extensible, </a:t>
            </a:r>
            <a:r>
              <a:rPr lang="en-US" sz="2800" b="0" i="1" u="none" strike="noStrike" cap="none">
                <a:solidFill>
                  <a:schemeClr val="dk1"/>
                </a:solidFill>
                <a:latin typeface="Source Sans Pro"/>
                <a:ea typeface="Source Sans Pro"/>
                <a:cs typeface="Source Sans Pro"/>
                <a:sym typeface="Source Sans Pro"/>
              </a:rPr>
              <a:t>Durable</a:t>
            </a:r>
            <a:r>
              <a:rPr lang="en-US" sz="2800" b="0" i="0" u="none" strike="noStrike" cap="none">
                <a:solidFill>
                  <a:schemeClr val="dk1"/>
                </a:solidFill>
                <a:latin typeface="Source Sans Pro"/>
                <a:ea typeface="Source Sans Pro"/>
                <a:cs typeface="Source Sans Pro"/>
                <a:sym typeface="Source Sans Pro"/>
              </a:rPr>
              <a:t> Object Repository Architecture</a:t>
            </a:r>
            <a:endParaRPr/>
          </a:p>
          <a:p>
            <a:pPr marL="800100" marR="0" lvl="1" indent="-228600" algn="l" rtl="0">
              <a:lnSpc>
                <a:spcPct val="80000"/>
              </a:lnSpc>
              <a:spcBef>
                <a:spcPts val="600"/>
              </a:spcBef>
              <a:spcAft>
                <a:spcPts val="0"/>
              </a:spcAft>
              <a:buClr>
                <a:schemeClr val="dk1"/>
              </a:buClr>
              <a:buSzPts val="2000"/>
              <a:buFont typeface="Source Sans Pro"/>
              <a:buChar char="–"/>
            </a:pPr>
            <a:r>
              <a:rPr lang="en-US" sz="2000" b="0" i="0" u="none" strike="noStrike" cap="none">
                <a:solidFill>
                  <a:schemeClr val="dk1"/>
                </a:solidFill>
                <a:latin typeface="Source Sans Pro"/>
                <a:ea typeface="Source Sans Pro"/>
                <a:cs typeface="Source Sans Pro"/>
                <a:sym typeface="Source Sans Pro"/>
              </a:rPr>
              <a:t>Flexible: model and store any content types</a:t>
            </a:r>
            <a:endParaRPr/>
          </a:p>
          <a:p>
            <a:pPr marL="800100" marR="0" lvl="1" indent="-228600" algn="l" rtl="0">
              <a:lnSpc>
                <a:spcPct val="80000"/>
              </a:lnSpc>
              <a:spcBef>
                <a:spcPts val="600"/>
              </a:spcBef>
              <a:spcAft>
                <a:spcPts val="0"/>
              </a:spcAft>
              <a:buClr>
                <a:schemeClr val="dk1"/>
              </a:buClr>
              <a:buSzPts val="2000"/>
              <a:buFont typeface="Source Sans Pro"/>
              <a:buChar char="–"/>
            </a:pPr>
            <a:r>
              <a:rPr lang="en-US" sz="2000" b="0" i="0" u="none" strike="noStrike" cap="none">
                <a:solidFill>
                  <a:schemeClr val="dk1"/>
                </a:solidFill>
                <a:latin typeface="Source Sans Pro"/>
                <a:ea typeface="Source Sans Pro"/>
                <a:cs typeface="Source Sans Pro"/>
                <a:sym typeface="Source Sans Pro"/>
              </a:rPr>
              <a:t>Extensible: easy to augment with apps and services</a:t>
            </a:r>
            <a:endParaRPr/>
          </a:p>
          <a:p>
            <a:pPr marL="800100" marR="0" lvl="1" indent="-228600" algn="l" rtl="0">
              <a:lnSpc>
                <a:spcPct val="80000"/>
              </a:lnSpc>
              <a:spcBef>
                <a:spcPts val="600"/>
              </a:spcBef>
              <a:spcAft>
                <a:spcPts val="0"/>
              </a:spcAft>
              <a:buClr>
                <a:schemeClr val="dk1"/>
              </a:buClr>
              <a:buSzPts val="2000"/>
              <a:buFont typeface="Source Sans Pro"/>
              <a:buChar char="–"/>
            </a:pPr>
            <a:r>
              <a:rPr lang="en-US" sz="2000" b="0" i="0" u="none" strike="noStrike" cap="none">
                <a:solidFill>
                  <a:schemeClr val="dk1"/>
                </a:solidFill>
                <a:latin typeface="Source Sans Pro"/>
                <a:ea typeface="Source Sans Pro"/>
                <a:cs typeface="Source Sans Pro"/>
                <a:sym typeface="Source Sans Pro"/>
              </a:rPr>
              <a:t>Durable: foundation of preservation repository</a:t>
            </a:r>
            <a:endParaRPr/>
          </a:p>
          <a:p>
            <a:pPr marL="533400" marR="0" lvl="0" indent="-533400" algn="l" rtl="0">
              <a:lnSpc>
                <a:spcPct val="90000"/>
              </a:lnSpc>
              <a:spcBef>
                <a:spcPts val="1200"/>
              </a:spcBef>
              <a:spcAft>
                <a:spcPts val="0"/>
              </a:spcAft>
              <a:buClr>
                <a:schemeClr val="dk1"/>
              </a:buClr>
              <a:buSzPts val="2800"/>
              <a:buFont typeface="Source Sans Pro"/>
              <a:buChar char="•"/>
            </a:pPr>
            <a:r>
              <a:rPr lang="en-US" sz="2800" b="0" i="0" u="none" strike="noStrike" cap="none">
                <a:solidFill>
                  <a:schemeClr val="dk1"/>
                </a:solidFill>
                <a:latin typeface="Source Sans Pro"/>
                <a:ea typeface="Source Sans Pro"/>
                <a:cs typeface="Source Sans Pro"/>
                <a:sym typeface="Source Sans Pro"/>
              </a:rPr>
              <a:t>Proven, sustained and successful digital repository</a:t>
            </a:r>
            <a:endParaRPr/>
          </a:p>
          <a:p>
            <a:pPr marL="800100" marR="0" lvl="1" indent="-228600" algn="l" rtl="0">
              <a:lnSpc>
                <a:spcPct val="80000"/>
              </a:lnSpc>
              <a:spcBef>
                <a:spcPts val="600"/>
              </a:spcBef>
              <a:spcAft>
                <a:spcPts val="0"/>
              </a:spcAft>
              <a:buClr>
                <a:schemeClr val="dk1"/>
              </a:buClr>
              <a:buSzPts val="2000"/>
              <a:buFont typeface="Source Sans Pro"/>
              <a:buChar char="–"/>
            </a:pPr>
            <a:r>
              <a:rPr lang="en-US" sz="2000" b="0" i="0" u="none" strike="noStrike" cap="none">
                <a:solidFill>
                  <a:schemeClr val="dk1"/>
                </a:solidFill>
                <a:latin typeface="Source Sans Pro"/>
                <a:ea typeface="Source Sans Pro"/>
                <a:cs typeface="Source Sans Pro"/>
                <a:sym typeface="Source Sans Pro"/>
              </a:rPr>
              <a:t>100’s of adopters; 13 years of development, 4 releases</a:t>
            </a:r>
            <a:endParaRPr/>
          </a:p>
          <a:p>
            <a:pPr marL="800100" marR="0" lvl="1" indent="-228600" algn="l" rtl="0">
              <a:lnSpc>
                <a:spcPct val="80000"/>
              </a:lnSpc>
              <a:spcBef>
                <a:spcPts val="600"/>
              </a:spcBef>
              <a:spcAft>
                <a:spcPts val="0"/>
              </a:spcAft>
              <a:buClr>
                <a:schemeClr val="dk1"/>
              </a:buClr>
              <a:buSzPts val="2000"/>
              <a:buFont typeface="Source Sans Pro"/>
              <a:buChar char="–"/>
            </a:pPr>
            <a:r>
              <a:rPr lang="en-US" sz="2000" b="0" i="0" u="none" strike="noStrike" cap="none">
                <a:solidFill>
                  <a:schemeClr val="dk1"/>
                </a:solidFill>
                <a:latin typeface="Source Sans Pro"/>
                <a:ea typeface="Source Sans Pro"/>
                <a:cs typeface="Source Sans Pro"/>
                <a:sym typeface="Source Sans Pro"/>
              </a:rPr>
              <a:t>Vibrant community &amp; funding under DuraSpace</a:t>
            </a:r>
            <a:endParaRPr sz="2000" b="0" i="0" u="none" strike="noStrike" cap="none">
              <a:solidFill>
                <a:schemeClr val="dk1"/>
              </a:solidFill>
              <a:latin typeface="Source Sans Pro"/>
              <a:ea typeface="Source Sans Pro"/>
              <a:cs typeface="Source Sans Pro"/>
              <a:sym typeface="Source Sans Pro"/>
            </a:endParaRPr>
          </a:p>
          <a:p>
            <a:pPr marL="533400" marR="0" lvl="0" indent="-533400" algn="l" rtl="0">
              <a:lnSpc>
                <a:spcPct val="90000"/>
              </a:lnSpc>
              <a:spcBef>
                <a:spcPts val="1200"/>
              </a:spcBef>
              <a:spcAft>
                <a:spcPts val="0"/>
              </a:spcAft>
              <a:buClr>
                <a:schemeClr val="dk1"/>
              </a:buClr>
              <a:buSzPts val="2800"/>
              <a:buFont typeface="Source Sans Pro"/>
              <a:buChar char="•"/>
            </a:pPr>
            <a:r>
              <a:rPr lang="en-US" sz="2800" b="0" i="0" u="none" strike="noStrike" cap="none">
                <a:solidFill>
                  <a:schemeClr val="dk1"/>
                </a:solidFill>
                <a:latin typeface="Source Sans Pro"/>
                <a:ea typeface="Source Sans Pro"/>
                <a:cs typeface="Source Sans Pro"/>
                <a:sym typeface="Source Sans Pro"/>
              </a:rPr>
              <a:t>Fedora 4.0 released in Dec ‘14; co-evolving with Hydra</a:t>
            </a:r>
            <a:endParaRPr sz="2400" b="0" i="0" u="none" strike="noStrike" cap="none">
              <a:solidFill>
                <a:schemeClr val="dk1"/>
              </a:solidFill>
              <a:latin typeface="Source Sans Pro"/>
              <a:ea typeface="Source Sans Pro"/>
              <a:cs typeface="Source Sans Pro"/>
              <a:sym typeface="Source Sans Pro"/>
            </a:endParaRPr>
          </a:p>
          <a:p>
            <a:pPr marL="533400" marR="0" lvl="0" indent="-533400" algn="l" rtl="0">
              <a:spcBef>
                <a:spcPts val="600"/>
              </a:spcBef>
              <a:spcAft>
                <a:spcPts val="0"/>
              </a:spcAft>
              <a:buClr>
                <a:schemeClr val="dk1"/>
              </a:buClr>
              <a:buSzPts val="2800"/>
              <a:buFont typeface="Times"/>
              <a:buNone/>
            </a:pPr>
            <a:endParaRPr sz="2800" b="0" i="0" u="none" strike="noStrike" cap="none">
              <a:solidFill>
                <a:schemeClr val="dk1"/>
              </a:solidFill>
              <a:latin typeface="Source Sans Pro"/>
              <a:ea typeface="Source Sans Pro"/>
              <a:cs typeface="Source Sans Pro"/>
              <a:sym typeface="Source Sans Pro"/>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737"/>
        <p:cNvGrpSpPr/>
        <p:nvPr/>
      </p:nvGrpSpPr>
      <p:grpSpPr>
        <a:xfrm>
          <a:off x="0" y="0"/>
          <a:ext cx="0" cy="0"/>
          <a:chOff x="0" y="0"/>
          <a:chExt cx="0" cy="0"/>
        </a:xfrm>
      </p:grpSpPr>
      <p:sp>
        <p:nvSpPr>
          <p:cNvPr id="738" name="Shape 738"/>
          <p:cNvSpPr txBox="1">
            <a:spLocks noGrp="1"/>
          </p:cNvSpPr>
          <p:nvPr>
            <p:ph type="title"/>
          </p:nvPr>
        </p:nvSpPr>
        <p:spPr>
          <a:xfrm>
            <a:off x="685800" y="457200"/>
            <a:ext cx="7772400" cy="62865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3600" b="0" i="0" u="none" strike="noStrike" cap="none">
                <a:solidFill>
                  <a:schemeClr val="dk1"/>
                </a:solidFill>
                <a:latin typeface="Source Sans Pro"/>
                <a:ea typeface="Source Sans Pro"/>
                <a:cs typeface="Source Sans Pro"/>
                <a:sym typeface="Source Sans Pro"/>
              </a:rPr>
              <a:t>A Note on Ruby on Rails</a:t>
            </a:r>
            <a:endParaRPr sz="2800" b="0" i="0" u="none" strike="noStrike" cap="none">
              <a:solidFill>
                <a:schemeClr val="dk1"/>
              </a:solidFill>
              <a:latin typeface="Times"/>
              <a:ea typeface="Times"/>
              <a:cs typeface="Times"/>
              <a:sym typeface="Times"/>
            </a:endParaRPr>
          </a:p>
        </p:txBody>
      </p:sp>
      <p:sp>
        <p:nvSpPr>
          <p:cNvPr id="739" name="Shape 739"/>
          <p:cNvSpPr txBox="1">
            <a:spLocks noGrp="1"/>
          </p:cNvSpPr>
          <p:nvPr>
            <p:ph type="body" idx="1"/>
          </p:nvPr>
        </p:nvSpPr>
        <p:spPr>
          <a:xfrm>
            <a:off x="762000" y="1085850"/>
            <a:ext cx="7467600" cy="3771900"/>
          </a:xfrm>
          <a:prstGeom prst="rect">
            <a:avLst/>
          </a:prstGeom>
          <a:noFill/>
          <a:ln>
            <a:noFill/>
          </a:ln>
        </p:spPr>
        <p:txBody>
          <a:bodyPr spcFirstLastPara="1" wrap="square" lIns="91425" tIns="45700" rIns="91425" bIns="45700" anchor="t" anchorCtr="0">
            <a:noAutofit/>
          </a:bodyPr>
          <a:lstStyle/>
          <a:p>
            <a:pPr marL="533400" marR="0" lvl="0" indent="-533400" algn="l" rtl="0">
              <a:lnSpc>
                <a:spcPct val="90000"/>
              </a:lnSpc>
              <a:spcBef>
                <a:spcPts val="0"/>
              </a:spcBef>
              <a:spcAft>
                <a:spcPts val="0"/>
              </a:spcAft>
              <a:buClr>
                <a:schemeClr val="dk1"/>
              </a:buClr>
              <a:buSzPts val="2800"/>
              <a:buFont typeface="Source Sans Pro"/>
              <a:buChar char="•"/>
            </a:pPr>
            <a:r>
              <a:rPr lang="en-US" sz="2800" b="0" i="1" u="none" strike="noStrike" cap="none">
                <a:solidFill>
                  <a:schemeClr val="dk1"/>
                </a:solidFill>
                <a:latin typeface="Source Sans Pro"/>
                <a:ea typeface="Source Sans Pro"/>
                <a:cs typeface="Source Sans Pro"/>
                <a:sym typeface="Source Sans Pro"/>
              </a:rPr>
              <a:t>Rapid</a:t>
            </a:r>
            <a:r>
              <a:rPr lang="en-US" sz="2800" b="0" i="0" u="none" strike="noStrike" cap="none">
                <a:solidFill>
                  <a:schemeClr val="dk1"/>
                </a:solidFill>
                <a:latin typeface="Source Sans Pro"/>
                <a:ea typeface="Source Sans Pro"/>
                <a:cs typeface="Source Sans Pro"/>
                <a:sym typeface="Source Sans Pro"/>
              </a:rPr>
              <a:t> application development for web applications: </a:t>
            </a:r>
            <a:r>
              <a:rPr lang="en-US" sz="2400" b="0" i="0" u="none" strike="noStrike" cap="none">
                <a:solidFill>
                  <a:schemeClr val="dk1"/>
                </a:solidFill>
                <a:latin typeface="Source Sans Pro"/>
                <a:ea typeface="Source Sans Pro"/>
                <a:cs typeface="Source Sans Pro"/>
                <a:sym typeface="Source Sans Pro"/>
              </a:rPr>
              <a:t>“Convention over configuration” </a:t>
            </a:r>
            <a:endParaRPr/>
          </a:p>
          <a:p>
            <a:pPr marL="933450" marR="0" lvl="1" indent="-306388" algn="l" rtl="0">
              <a:spcBef>
                <a:spcPts val="600"/>
              </a:spcBef>
              <a:spcAft>
                <a:spcPts val="0"/>
              </a:spcAft>
              <a:buClr>
                <a:schemeClr val="dk1"/>
              </a:buClr>
              <a:buSzPts val="2400"/>
              <a:buFont typeface="Source Sans Pro"/>
              <a:buChar char="–"/>
            </a:pPr>
            <a:r>
              <a:rPr lang="en-US" sz="2400" b="0" i="0" u="none" strike="noStrike" cap="none">
                <a:solidFill>
                  <a:schemeClr val="dk1"/>
                </a:solidFill>
                <a:latin typeface="Source Sans Pro"/>
                <a:ea typeface="Source Sans Pro"/>
                <a:cs typeface="Source Sans Pro"/>
                <a:sym typeface="Source Sans Pro"/>
              </a:rPr>
              <a:t>10x productivity</a:t>
            </a:r>
            <a:endParaRPr/>
          </a:p>
          <a:p>
            <a:pPr marL="533400" marR="0" lvl="0" indent="-533400" algn="l" rtl="0">
              <a:lnSpc>
                <a:spcPct val="90000"/>
              </a:lnSpc>
              <a:spcBef>
                <a:spcPts val="600"/>
              </a:spcBef>
              <a:spcAft>
                <a:spcPts val="0"/>
              </a:spcAft>
              <a:buClr>
                <a:schemeClr val="dk1"/>
              </a:buClr>
              <a:buSzPts val="2800"/>
              <a:buFont typeface="Source Sans Pro"/>
              <a:buChar char="•"/>
            </a:pPr>
            <a:r>
              <a:rPr lang="en-US" sz="2800" b="0" i="0" u="none" strike="noStrike" cap="none">
                <a:solidFill>
                  <a:schemeClr val="dk1"/>
                </a:solidFill>
                <a:latin typeface="Source Sans Pro"/>
                <a:ea typeface="Source Sans Pro"/>
                <a:cs typeface="Source Sans Pro"/>
                <a:sym typeface="Source Sans Pro"/>
              </a:rPr>
              <a:t>Supportable: </a:t>
            </a:r>
            <a:r>
              <a:rPr lang="en-US" sz="2400" b="0" i="0" u="none" strike="noStrike" cap="none">
                <a:solidFill>
                  <a:schemeClr val="dk1"/>
                </a:solidFill>
                <a:latin typeface="Source Sans Pro"/>
                <a:ea typeface="Source Sans Pro"/>
                <a:cs typeface="Source Sans Pro"/>
                <a:sym typeface="Source Sans Pro"/>
              </a:rPr>
              <a:t>MVC (Model-View-Controller) and Rails framework make code well-structured, predictable</a:t>
            </a:r>
            <a:endParaRPr/>
          </a:p>
          <a:p>
            <a:pPr marL="533400" marR="0" lvl="0" indent="-533400" algn="l" rtl="0">
              <a:lnSpc>
                <a:spcPct val="90000"/>
              </a:lnSpc>
              <a:spcBef>
                <a:spcPts val="600"/>
              </a:spcBef>
              <a:spcAft>
                <a:spcPts val="0"/>
              </a:spcAft>
              <a:buClr>
                <a:schemeClr val="dk1"/>
              </a:buClr>
              <a:buSzPts val="2800"/>
              <a:buFont typeface="Source Sans Pro"/>
              <a:buChar char="•"/>
            </a:pPr>
            <a:r>
              <a:rPr lang="en-US" sz="2800" b="0" i="0" u="none" strike="noStrike" cap="none">
                <a:solidFill>
                  <a:schemeClr val="dk1"/>
                </a:solidFill>
                <a:latin typeface="Source Sans Pro"/>
                <a:ea typeface="Source Sans Pro"/>
                <a:cs typeface="Source Sans Pro"/>
                <a:sym typeface="Source Sans Pro"/>
              </a:rPr>
              <a:t>Testable: </a:t>
            </a:r>
            <a:r>
              <a:rPr lang="en-US" sz="2400" b="0" i="0" u="none" strike="noStrike" cap="none">
                <a:solidFill>
                  <a:schemeClr val="dk1"/>
                </a:solidFill>
                <a:latin typeface="Source Sans Pro"/>
                <a:ea typeface="Source Sans Pro"/>
                <a:cs typeface="Source Sans Pro"/>
                <a:sym typeface="Source Sans Pro"/>
              </a:rPr>
              <a:t>Rspec and Cucumber give powerful, automatable, testing tools</a:t>
            </a:r>
            <a:endParaRPr/>
          </a:p>
          <a:p>
            <a:pPr marL="533400" marR="0" lvl="0" indent="-533400" algn="l" rtl="0">
              <a:lnSpc>
                <a:spcPct val="90000"/>
              </a:lnSpc>
              <a:spcBef>
                <a:spcPts val="600"/>
              </a:spcBef>
              <a:spcAft>
                <a:spcPts val="0"/>
              </a:spcAft>
              <a:buClr>
                <a:schemeClr val="dk1"/>
              </a:buClr>
              <a:buSzPts val="2800"/>
              <a:buFont typeface="Source Sans Pro"/>
              <a:buChar char="•"/>
            </a:pPr>
            <a:r>
              <a:rPr lang="en-US" sz="2800" b="0" i="0" u="none" strike="noStrike" cap="none">
                <a:solidFill>
                  <a:schemeClr val="dk1"/>
                </a:solidFill>
                <a:latin typeface="Source Sans Pro"/>
                <a:ea typeface="Source Sans Pro"/>
                <a:cs typeface="Source Sans Pro"/>
                <a:sym typeface="Source Sans Pro"/>
              </a:rPr>
              <a:t>Learnable</a:t>
            </a:r>
            <a:r>
              <a:rPr lang="en-US" sz="2400" b="0" i="0" u="none" strike="noStrike" cap="none">
                <a:solidFill>
                  <a:schemeClr val="dk1"/>
                </a:solidFill>
                <a:latin typeface="Source Sans Pro"/>
                <a:ea typeface="Source Sans Pro"/>
                <a:cs typeface="Source Sans Pro"/>
                <a:sym typeface="Source Sans Pro"/>
              </a:rPr>
              <a:t>: Stanford went from 1 to 8 Ruby savvy developers in one year (no new hires)</a:t>
            </a:r>
            <a:endParaRPr/>
          </a:p>
          <a:p>
            <a:pPr marL="933450" marR="0" lvl="1" indent="-306388" algn="l" rtl="0">
              <a:spcBef>
                <a:spcPts val="600"/>
              </a:spcBef>
              <a:spcAft>
                <a:spcPts val="0"/>
              </a:spcAft>
              <a:buClr>
                <a:schemeClr val="dk1"/>
              </a:buClr>
              <a:buSzPts val="2400"/>
              <a:buFont typeface="Source Sans Pro"/>
              <a:buChar char="–"/>
            </a:pPr>
            <a:r>
              <a:rPr lang="en-US" sz="2400" b="0" i="0" u="none" strike="noStrike" cap="none">
                <a:solidFill>
                  <a:schemeClr val="dk1"/>
                </a:solidFill>
                <a:latin typeface="Source Sans Pro"/>
                <a:ea typeface="Source Sans Pro"/>
                <a:cs typeface="Source Sans Pro"/>
                <a:sym typeface="Source Sans Pro"/>
              </a:rPr>
              <a:t>1 week learning curve to basic proficiency</a:t>
            </a:r>
            <a:endParaRPr/>
          </a:p>
          <a:p>
            <a:pPr marL="533400" marR="0" lvl="0" indent="-355600" algn="l" rtl="0">
              <a:spcBef>
                <a:spcPts val="600"/>
              </a:spcBef>
              <a:spcAft>
                <a:spcPts val="0"/>
              </a:spcAft>
              <a:buClr>
                <a:schemeClr val="dk1"/>
              </a:buClr>
              <a:buSzPts val="2800"/>
              <a:buFont typeface="Times"/>
              <a:buNone/>
            </a:pPr>
            <a:endParaRPr sz="2800" b="0" i="0" u="none" strike="noStrike" cap="none">
              <a:solidFill>
                <a:schemeClr val="dk1"/>
              </a:solidFill>
              <a:latin typeface="Source Sans Pro"/>
              <a:ea typeface="Source Sans Pro"/>
              <a:cs typeface="Source Sans Pro"/>
              <a:sym typeface="Source Sans Pro"/>
            </a:endParaRPr>
          </a:p>
          <a:p>
            <a:pPr marL="533400" marR="0" lvl="0" indent="-533400" algn="l" rtl="0">
              <a:spcBef>
                <a:spcPts val="600"/>
              </a:spcBef>
              <a:spcAft>
                <a:spcPts val="0"/>
              </a:spcAft>
              <a:buClr>
                <a:schemeClr val="dk1"/>
              </a:buClr>
              <a:buSzPts val="2800"/>
              <a:buFont typeface="Times"/>
              <a:buNone/>
            </a:pPr>
            <a:endParaRPr sz="2800" b="0" i="0" u="none" strike="noStrike" cap="none">
              <a:solidFill>
                <a:schemeClr val="dk1"/>
              </a:solidFill>
              <a:latin typeface="Source Sans Pro"/>
              <a:ea typeface="Source Sans Pro"/>
              <a:cs typeface="Source Sans Pro"/>
              <a:sym typeface="Source Sans Pro"/>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744"/>
        <p:cNvGrpSpPr/>
        <p:nvPr/>
      </p:nvGrpSpPr>
      <p:grpSpPr>
        <a:xfrm>
          <a:off x="0" y="0"/>
          <a:ext cx="0" cy="0"/>
          <a:chOff x="0" y="0"/>
          <a:chExt cx="0" cy="0"/>
        </a:xfrm>
      </p:grpSpPr>
      <p:sp>
        <p:nvSpPr>
          <p:cNvPr id="745" name="Shape 745"/>
          <p:cNvSpPr/>
          <p:nvPr/>
        </p:nvSpPr>
        <p:spPr>
          <a:xfrm>
            <a:off x="4191000" y="4171950"/>
            <a:ext cx="4038600" cy="742950"/>
          </a:xfrm>
          <a:prstGeom prst="rect">
            <a:avLst/>
          </a:prstGeom>
          <a:solidFill>
            <a:schemeClr val="accent6"/>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400"/>
              <a:buFont typeface="Merriweather Sans"/>
              <a:buNone/>
            </a:pPr>
            <a:r>
              <a:rPr lang="en-US" sz="2400" b="0" i="0" u="none" strike="noStrike" cap="none">
                <a:solidFill>
                  <a:schemeClr val="lt1"/>
                </a:solidFill>
                <a:latin typeface="Merriweather Sans"/>
                <a:ea typeface="Merriweather Sans"/>
                <a:cs typeface="Merriweather Sans"/>
                <a:sym typeface="Merriweather Sans"/>
              </a:rPr>
              <a:t>Fedora</a:t>
            </a:r>
            <a:endParaRPr/>
          </a:p>
        </p:txBody>
      </p:sp>
      <p:sp>
        <p:nvSpPr>
          <p:cNvPr id="746" name="Shape 746"/>
          <p:cNvSpPr txBox="1"/>
          <p:nvPr/>
        </p:nvSpPr>
        <p:spPr>
          <a:xfrm>
            <a:off x="533400" y="479822"/>
            <a:ext cx="3810000" cy="4381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200" b="0">
                <a:solidFill>
                  <a:schemeClr val="dk1"/>
                </a:solidFill>
                <a:latin typeface="Source Sans Pro"/>
                <a:ea typeface="Source Sans Pro"/>
                <a:cs typeface="Source Sans Pro"/>
                <a:sym typeface="Source Sans Pro"/>
              </a:rPr>
              <a:t>Hydra’s Core Gems</a:t>
            </a:r>
            <a:endParaRPr/>
          </a:p>
        </p:txBody>
      </p:sp>
      <p:sp>
        <p:nvSpPr>
          <p:cNvPr id="747" name="Shape 747"/>
          <p:cNvSpPr txBox="1"/>
          <p:nvPr/>
        </p:nvSpPr>
        <p:spPr>
          <a:xfrm>
            <a:off x="838200" y="3401452"/>
            <a:ext cx="3505200" cy="484748"/>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b="0">
                <a:solidFill>
                  <a:schemeClr val="dk1"/>
                </a:solidFill>
                <a:latin typeface="Lucida Sans"/>
                <a:ea typeface="Lucida Sans"/>
                <a:cs typeface="Lucida Sans"/>
                <a:sym typeface="Lucida Sans"/>
              </a:rPr>
              <a:t>Interact with Fedora with a </a:t>
            </a:r>
            <a:br>
              <a:rPr lang="en-US" sz="1800" b="0">
                <a:solidFill>
                  <a:schemeClr val="dk1"/>
                </a:solidFill>
                <a:latin typeface="Lucida Sans"/>
                <a:ea typeface="Lucida Sans"/>
                <a:cs typeface="Lucida Sans"/>
                <a:sym typeface="Lucida Sans"/>
              </a:rPr>
            </a:br>
            <a:r>
              <a:rPr lang="en-US" sz="1800" b="0">
                <a:solidFill>
                  <a:schemeClr val="dk1"/>
                </a:solidFill>
                <a:latin typeface="Lucida Sans"/>
                <a:ea typeface="Lucida Sans"/>
                <a:cs typeface="Lucida Sans"/>
                <a:sym typeface="Lucida Sans"/>
              </a:rPr>
              <a:t>Rails/ActiveRecord pattern</a:t>
            </a:r>
            <a:endParaRPr/>
          </a:p>
        </p:txBody>
      </p:sp>
      <p:sp>
        <p:nvSpPr>
          <p:cNvPr id="748" name="Shape 748"/>
          <p:cNvSpPr/>
          <p:nvPr/>
        </p:nvSpPr>
        <p:spPr>
          <a:xfrm rot="-5400000">
            <a:off x="4743450" y="2476500"/>
            <a:ext cx="3086100" cy="533400"/>
          </a:xfrm>
          <a:prstGeom prst="leftRightArrow">
            <a:avLst>
              <a:gd name="adj1" fmla="val 50000"/>
              <a:gd name="adj2" fmla="val 50000"/>
            </a:avLst>
          </a:prstGeom>
          <a:solidFill>
            <a:srgbClr val="595959"/>
          </a:solidFill>
          <a:ln w="9525" cap="flat" cmpd="sng">
            <a:solidFill>
              <a:srgbClr val="BFBFBF"/>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a:buNone/>
            </a:pPr>
            <a:endParaRPr sz="2400" b="1" i="0" u="none" strike="noStrike" cap="none">
              <a:solidFill>
                <a:schemeClr val="dk1"/>
              </a:solidFill>
              <a:latin typeface="Times"/>
              <a:ea typeface="Times"/>
              <a:cs typeface="Times"/>
              <a:sym typeface="Times"/>
            </a:endParaRPr>
          </a:p>
        </p:txBody>
      </p:sp>
      <p:sp>
        <p:nvSpPr>
          <p:cNvPr id="749" name="Shape 749"/>
          <p:cNvSpPr/>
          <p:nvPr/>
        </p:nvSpPr>
        <p:spPr>
          <a:xfrm>
            <a:off x="4572000" y="3429000"/>
            <a:ext cx="3429000" cy="457200"/>
          </a:xfrm>
          <a:prstGeom prst="rect">
            <a:avLst/>
          </a:prstGeom>
          <a:solidFill>
            <a:schemeClr val="accent6"/>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400"/>
              <a:buFont typeface="Merriweather Sans"/>
              <a:buNone/>
            </a:pPr>
            <a:r>
              <a:rPr lang="en-US" sz="2400" b="0" i="0" u="none" strike="noStrike" cap="none">
                <a:solidFill>
                  <a:schemeClr val="lt1"/>
                </a:solidFill>
                <a:latin typeface="Merriweather Sans"/>
                <a:ea typeface="Merriweather Sans"/>
                <a:cs typeface="Merriweather Sans"/>
                <a:sym typeface="Merriweather Sans"/>
              </a:rPr>
              <a:t>ActiveFedora</a:t>
            </a:r>
            <a:endParaRPr sz="2400" b="0" i="0" u="none" strike="noStrike" cap="none">
              <a:solidFill>
                <a:schemeClr val="lt1"/>
              </a:solidFill>
              <a:latin typeface="Merriweather Sans"/>
              <a:ea typeface="Merriweather Sans"/>
              <a:cs typeface="Merriweather Sans"/>
              <a:sym typeface="Merriweather Sans"/>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754"/>
        <p:cNvGrpSpPr/>
        <p:nvPr/>
      </p:nvGrpSpPr>
      <p:grpSpPr>
        <a:xfrm>
          <a:off x="0" y="0"/>
          <a:ext cx="0" cy="0"/>
          <a:chOff x="0" y="0"/>
          <a:chExt cx="0" cy="0"/>
        </a:xfrm>
      </p:grpSpPr>
      <p:sp>
        <p:nvSpPr>
          <p:cNvPr id="755" name="Shape 755"/>
          <p:cNvSpPr/>
          <p:nvPr/>
        </p:nvSpPr>
        <p:spPr>
          <a:xfrm>
            <a:off x="4191000" y="4171950"/>
            <a:ext cx="4038600" cy="742950"/>
          </a:xfrm>
          <a:prstGeom prst="rect">
            <a:avLst/>
          </a:prstGeom>
          <a:solidFill>
            <a:schemeClr val="accent6"/>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400"/>
              <a:buFont typeface="Merriweather Sans"/>
              <a:buNone/>
            </a:pPr>
            <a:r>
              <a:rPr lang="en-US" sz="2400" b="0" i="0" u="none" strike="noStrike" cap="none">
                <a:solidFill>
                  <a:schemeClr val="lt1"/>
                </a:solidFill>
                <a:latin typeface="Merriweather Sans"/>
                <a:ea typeface="Merriweather Sans"/>
                <a:cs typeface="Merriweather Sans"/>
                <a:sym typeface="Merriweather Sans"/>
              </a:rPr>
              <a:t>Fedora</a:t>
            </a:r>
            <a:endParaRPr/>
          </a:p>
        </p:txBody>
      </p:sp>
      <p:sp>
        <p:nvSpPr>
          <p:cNvPr id="756" name="Shape 756"/>
          <p:cNvSpPr txBox="1"/>
          <p:nvPr/>
        </p:nvSpPr>
        <p:spPr>
          <a:xfrm>
            <a:off x="533400" y="479822"/>
            <a:ext cx="3810000" cy="4381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200" b="0">
                <a:solidFill>
                  <a:schemeClr val="dk1"/>
                </a:solidFill>
                <a:latin typeface="Source Sans Pro"/>
                <a:ea typeface="Source Sans Pro"/>
                <a:cs typeface="Source Sans Pro"/>
                <a:sym typeface="Source Sans Pro"/>
              </a:rPr>
              <a:t>Hydra’s Core Gems</a:t>
            </a:r>
            <a:endParaRPr/>
          </a:p>
        </p:txBody>
      </p:sp>
      <p:sp>
        <p:nvSpPr>
          <p:cNvPr id="757" name="Shape 757"/>
          <p:cNvSpPr txBox="1"/>
          <p:nvPr/>
        </p:nvSpPr>
        <p:spPr>
          <a:xfrm>
            <a:off x="914400" y="2800350"/>
            <a:ext cx="3505200" cy="484748"/>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b="0">
                <a:solidFill>
                  <a:schemeClr val="dk1"/>
                </a:solidFill>
                <a:latin typeface="Lucida Sans"/>
                <a:ea typeface="Lucida Sans"/>
                <a:cs typeface="Lucida Sans"/>
                <a:sym typeface="Lucida Sans"/>
              </a:rPr>
              <a:t>Build digital objects using </a:t>
            </a:r>
            <a:br>
              <a:rPr lang="en-US" sz="1800" b="0">
                <a:solidFill>
                  <a:schemeClr val="dk1"/>
                </a:solidFill>
                <a:latin typeface="Lucida Sans"/>
                <a:ea typeface="Lucida Sans"/>
                <a:cs typeface="Lucida Sans"/>
                <a:sym typeface="Lucida Sans"/>
              </a:rPr>
            </a:br>
            <a:r>
              <a:rPr lang="en-US" sz="1800" b="0">
                <a:solidFill>
                  <a:schemeClr val="dk1"/>
                </a:solidFill>
                <a:latin typeface="Lucida Sans"/>
                <a:ea typeface="Lucida Sans"/>
                <a:cs typeface="Lucida Sans"/>
                <a:sym typeface="Lucida Sans"/>
              </a:rPr>
              <a:t>PCDM-based models</a:t>
            </a:r>
            <a:endParaRPr/>
          </a:p>
        </p:txBody>
      </p:sp>
      <p:sp>
        <p:nvSpPr>
          <p:cNvPr id="758" name="Shape 758"/>
          <p:cNvSpPr/>
          <p:nvPr/>
        </p:nvSpPr>
        <p:spPr>
          <a:xfrm rot="-5400000">
            <a:off x="4743450" y="2476500"/>
            <a:ext cx="3086100" cy="533400"/>
          </a:xfrm>
          <a:prstGeom prst="leftRightArrow">
            <a:avLst>
              <a:gd name="adj1" fmla="val 50000"/>
              <a:gd name="adj2" fmla="val 50000"/>
            </a:avLst>
          </a:prstGeom>
          <a:solidFill>
            <a:srgbClr val="595959"/>
          </a:solidFill>
          <a:ln w="9525" cap="flat" cmpd="sng">
            <a:solidFill>
              <a:srgbClr val="BFBFBF"/>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a:buNone/>
            </a:pPr>
            <a:endParaRPr sz="2400" b="1" i="0" u="none" strike="noStrike" cap="none">
              <a:solidFill>
                <a:schemeClr val="dk1"/>
              </a:solidFill>
              <a:latin typeface="Times"/>
              <a:ea typeface="Times"/>
              <a:cs typeface="Times"/>
              <a:sym typeface="Times"/>
            </a:endParaRPr>
          </a:p>
        </p:txBody>
      </p:sp>
      <p:sp>
        <p:nvSpPr>
          <p:cNvPr id="759" name="Shape 759"/>
          <p:cNvSpPr/>
          <p:nvPr/>
        </p:nvSpPr>
        <p:spPr>
          <a:xfrm>
            <a:off x="4572000" y="3429000"/>
            <a:ext cx="3429000" cy="457200"/>
          </a:xfrm>
          <a:prstGeom prst="rect">
            <a:avLst/>
          </a:prstGeom>
          <a:solidFill>
            <a:schemeClr val="accent6"/>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400"/>
              <a:buFont typeface="Merriweather Sans"/>
              <a:buNone/>
            </a:pPr>
            <a:r>
              <a:rPr lang="en-US" sz="2400" b="0" i="0" u="none" strike="noStrike" cap="none">
                <a:solidFill>
                  <a:schemeClr val="lt1"/>
                </a:solidFill>
                <a:latin typeface="Merriweather Sans"/>
                <a:ea typeface="Merriweather Sans"/>
                <a:cs typeface="Merriweather Sans"/>
                <a:sym typeface="Merriweather Sans"/>
              </a:rPr>
              <a:t>ActiveFedora</a:t>
            </a:r>
            <a:endParaRPr sz="2400" b="0" i="0" u="none" strike="noStrike" cap="none">
              <a:solidFill>
                <a:schemeClr val="lt1"/>
              </a:solidFill>
              <a:latin typeface="Merriweather Sans"/>
              <a:ea typeface="Merriweather Sans"/>
              <a:cs typeface="Merriweather Sans"/>
              <a:sym typeface="Merriweather Sans"/>
            </a:endParaRPr>
          </a:p>
        </p:txBody>
      </p:sp>
      <p:sp>
        <p:nvSpPr>
          <p:cNvPr id="760" name="Shape 760"/>
          <p:cNvSpPr/>
          <p:nvPr/>
        </p:nvSpPr>
        <p:spPr>
          <a:xfrm>
            <a:off x="4572000" y="2800350"/>
            <a:ext cx="3429000" cy="457200"/>
          </a:xfrm>
          <a:prstGeom prst="rect">
            <a:avLst/>
          </a:prstGeom>
          <a:solidFill>
            <a:schemeClr val="accent6"/>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400"/>
              <a:buFont typeface="Merriweather Sans"/>
              <a:buNone/>
            </a:pPr>
            <a:r>
              <a:rPr lang="en-US" sz="2400" b="0" i="0" u="none" strike="noStrike" cap="none">
                <a:solidFill>
                  <a:schemeClr val="lt1"/>
                </a:solidFill>
                <a:latin typeface="Merriweather Sans"/>
                <a:ea typeface="Merriweather Sans"/>
                <a:cs typeface="Merriweather Sans"/>
                <a:sym typeface="Merriweather Sans"/>
              </a:rPr>
              <a:t>Hydra::PCDM</a:t>
            </a:r>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765"/>
        <p:cNvGrpSpPr/>
        <p:nvPr/>
      </p:nvGrpSpPr>
      <p:grpSpPr>
        <a:xfrm>
          <a:off x="0" y="0"/>
          <a:ext cx="0" cy="0"/>
          <a:chOff x="0" y="0"/>
          <a:chExt cx="0" cy="0"/>
        </a:xfrm>
      </p:grpSpPr>
      <p:sp>
        <p:nvSpPr>
          <p:cNvPr id="766" name="Shape 766"/>
          <p:cNvSpPr/>
          <p:nvPr/>
        </p:nvSpPr>
        <p:spPr>
          <a:xfrm>
            <a:off x="4191000" y="4171950"/>
            <a:ext cx="4038600" cy="742950"/>
          </a:xfrm>
          <a:prstGeom prst="rect">
            <a:avLst/>
          </a:prstGeom>
          <a:solidFill>
            <a:schemeClr val="accent6"/>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400"/>
              <a:buFont typeface="Merriweather Sans"/>
              <a:buNone/>
            </a:pPr>
            <a:r>
              <a:rPr lang="en-US" sz="2400" b="0" i="0" u="none" strike="noStrike" cap="none">
                <a:solidFill>
                  <a:schemeClr val="lt1"/>
                </a:solidFill>
                <a:latin typeface="Merriweather Sans"/>
                <a:ea typeface="Merriweather Sans"/>
                <a:cs typeface="Merriweather Sans"/>
                <a:sym typeface="Merriweather Sans"/>
              </a:rPr>
              <a:t>Fedora</a:t>
            </a:r>
            <a:endParaRPr/>
          </a:p>
        </p:txBody>
      </p:sp>
      <p:sp>
        <p:nvSpPr>
          <p:cNvPr id="767" name="Shape 767"/>
          <p:cNvSpPr txBox="1"/>
          <p:nvPr/>
        </p:nvSpPr>
        <p:spPr>
          <a:xfrm>
            <a:off x="533400" y="479822"/>
            <a:ext cx="3810000" cy="4381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200" b="0">
                <a:solidFill>
                  <a:schemeClr val="dk1"/>
                </a:solidFill>
                <a:latin typeface="Source Sans Pro"/>
                <a:ea typeface="Source Sans Pro"/>
                <a:cs typeface="Source Sans Pro"/>
                <a:sym typeface="Source Sans Pro"/>
              </a:rPr>
              <a:t>Hydra’s Core Gems</a:t>
            </a:r>
            <a:endParaRPr/>
          </a:p>
        </p:txBody>
      </p:sp>
      <p:sp>
        <p:nvSpPr>
          <p:cNvPr id="768" name="Shape 768"/>
          <p:cNvSpPr txBox="1"/>
          <p:nvPr/>
        </p:nvSpPr>
        <p:spPr>
          <a:xfrm>
            <a:off x="1219200" y="2114550"/>
            <a:ext cx="3200400" cy="201978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0">
                <a:solidFill>
                  <a:schemeClr val="dk1"/>
                </a:solidFill>
                <a:latin typeface="Lucida Sans"/>
                <a:ea typeface="Lucida Sans"/>
                <a:cs typeface="Lucida Sans"/>
                <a:sym typeface="Lucida Sans"/>
              </a:rPr>
              <a:t>Work with files, like: </a:t>
            </a:r>
            <a:endParaRPr/>
          </a:p>
          <a:p>
            <a:pPr marL="285750" marR="0" lvl="0" indent="-285750" algn="l" rtl="0">
              <a:spcBef>
                <a:spcPts val="600"/>
              </a:spcBef>
              <a:spcAft>
                <a:spcPts val="0"/>
              </a:spcAft>
              <a:buClr>
                <a:schemeClr val="dk1"/>
              </a:buClr>
              <a:buSzPts val="1800"/>
              <a:buFont typeface="Lucida Sans"/>
              <a:buChar char="•"/>
            </a:pPr>
            <a:r>
              <a:rPr lang="en-US" sz="1800" b="0">
                <a:solidFill>
                  <a:schemeClr val="dk1"/>
                </a:solidFill>
                <a:latin typeface="Lucida Sans"/>
                <a:ea typeface="Lucida Sans"/>
                <a:cs typeface="Lucida Sans"/>
                <a:sym typeface="Lucida Sans"/>
              </a:rPr>
              <a:t>Characterize</a:t>
            </a:r>
            <a:endParaRPr/>
          </a:p>
          <a:p>
            <a:pPr marL="285750" marR="0" lvl="0" indent="-285750" algn="l" rtl="0">
              <a:spcBef>
                <a:spcPts val="600"/>
              </a:spcBef>
              <a:spcAft>
                <a:spcPts val="0"/>
              </a:spcAft>
              <a:buClr>
                <a:schemeClr val="dk1"/>
              </a:buClr>
              <a:buSzPts val="1800"/>
              <a:buFont typeface="Lucida Sans"/>
              <a:buChar char="•"/>
            </a:pPr>
            <a:r>
              <a:rPr lang="en-US" sz="1800" b="0">
                <a:solidFill>
                  <a:schemeClr val="dk1"/>
                </a:solidFill>
                <a:latin typeface="Lucida Sans"/>
                <a:ea typeface="Lucida Sans"/>
                <a:cs typeface="Lucida Sans"/>
                <a:sym typeface="Lucida Sans"/>
              </a:rPr>
              <a:t>Make derivatives</a:t>
            </a:r>
            <a:endParaRPr/>
          </a:p>
          <a:p>
            <a:pPr marL="285750" marR="0" lvl="0" indent="-285750" algn="l" rtl="0">
              <a:spcBef>
                <a:spcPts val="600"/>
              </a:spcBef>
              <a:spcAft>
                <a:spcPts val="0"/>
              </a:spcAft>
              <a:buClr>
                <a:schemeClr val="dk1"/>
              </a:buClr>
              <a:buSzPts val="1800"/>
              <a:buFont typeface="Lucida Sans"/>
              <a:buChar char="•"/>
            </a:pPr>
            <a:r>
              <a:rPr lang="en-US" sz="1800" b="0">
                <a:solidFill>
                  <a:schemeClr val="dk1"/>
                </a:solidFill>
                <a:latin typeface="Lucida Sans"/>
                <a:ea typeface="Lucida Sans"/>
                <a:cs typeface="Lucida Sans"/>
                <a:sym typeface="Lucida Sans"/>
              </a:rPr>
              <a:t>Virus check</a:t>
            </a:r>
            <a:endParaRPr/>
          </a:p>
          <a:p>
            <a:pPr marL="285750" marR="0" lvl="0" indent="-285750" algn="l" rtl="0">
              <a:spcBef>
                <a:spcPts val="600"/>
              </a:spcBef>
              <a:spcAft>
                <a:spcPts val="0"/>
              </a:spcAft>
              <a:buClr>
                <a:schemeClr val="dk1"/>
              </a:buClr>
              <a:buSzPts val="1800"/>
              <a:buFont typeface="Lucida Sans"/>
              <a:buChar char="•"/>
            </a:pPr>
            <a:r>
              <a:rPr lang="en-US" sz="1800" b="0">
                <a:solidFill>
                  <a:schemeClr val="dk1"/>
                </a:solidFill>
                <a:latin typeface="Lucida Sans"/>
                <a:ea typeface="Lucida Sans"/>
                <a:cs typeface="Lucida Sans"/>
                <a:sym typeface="Lucida Sans"/>
              </a:rPr>
              <a:t>Extract text</a:t>
            </a:r>
            <a:endParaRPr/>
          </a:p>
          <a:p>
            <a:pPr marL="0" marR="0" lvl="0" indent="0" algn="l" rtl="0">
              <a:spcBef>
                <a:spcPts val="600"/>
              </a:spcBef>
              <a:spcAft>
                <a:spcPts val="0"/>
              </a:spcAft>
              <a:buNone/>
            </a:pPr>
            <a:r>
              <a:rPr lang="en-US" sz="1800" b="0">
                <a:solidFill>
                  <a:schemeClr val="dk1"/>
                </a:solidFill>
                <a:latin typeface="Lucida Sans"/>
                <a:ea typeface="Lucida Sans"/>
                <a:cs typeface="Lucida Sans"/>
                <a:sym typeface="Lucida Sans"/>
              </a:rPr>
              <a:t>Group them to create “works” (or complex objects)</a:t>
            </a:r>
            <a:endParaRPr/>
          </a:p>
        </p:txBody>
      </p:sp>
      <p:sp>
        <p:nvSpPr>
          <p:cNvPr id="769" name="Shape 769"/>
          <p:cNvSpPr/>
          <p:nvPr/>
        </p:nvSpPr>
        <p:spPr>
          <a:xfrm rot="-5400000">
            <a:off x="4743450" y="2476500"/>
            <a:ext cx="3086100" cy="533400"/>
          </a:xfrm>
          <a:prstGeom prst="leftRightArrow">
            <a:avLst>
              <a:gd name="adj1" fmla="val 50000"/>
              <a:gd name="adj2" fmla="val 50000"/>
            </a:avLst>
          </a:prstGeom>
          <a:solidFill>
            <a:srgbClr val="595959"/>
          </a:solidFill>
          <a:ln w="9525" cap="flat" cmpd="sng">
            <a:solidFill>
              <a:srgbClr val="BFBFBF"/>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a:buNone/>
            </a:pPr>
            <a:endParaRPr sz="2400" b="1" i="0" u="none" strike="noStrike" cap="none">
              <a:solidFill>
                <a:schemeClr val="dk1"/>
              </a:solidFill>
              <a:latin typeface="Times"/>
              <a:ea typeface="Times"/>
              <a:cs typeface="Times"/>
              <a:sym typeface="Times"/>
            </a:endParaRPr>
          </a:p>
        </p:txBody>
      </p:sp>
      <p:sp>
        <p:nvSpPr>
          <p:cNvPr id="770" name="Shape 770"/>
          <p:cNvSpPr/>
          <p:nvPr/>
        </p:nvSpPr>
        <p:spPr>
          <a:xfrm>
            <a:off x="4572000" y="3429000"/>
            <a:ext cx="3429000" cy="457200"/>
          </a:xfrm>
          <a:prstGeom prst="rect">
            <a:avLst/>
          </a:prstGeom>
          <a:solidFill>
            <a:schemeClr val="accent6"/>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400"/>
              <a:buFont typeface="Merriweather Sans"/>
              <a:buNone/>
            </a:pPr>
            <a:r>
              <a:rPr lang="en-US" sz="2400" b="0" i="0" u="none" strike="noStrike" cap="none">
                <a:solidFill>
                  <a:schemeClr val="lt1"/>
                </a:solidFill>
                <a:latin typeface="Merriweather Sans"/>
                <a:ea typeface="Merriweather Sans"/>
                <a:cs typeface="Merriweather Sans"/>
                <a:sym typeface="Merriweather Sans"/>
              </a:rPr>
              <a:t>ActiveFedora</a:t>
            </a:r>
            <a:endParaRPr sz="2400" b="0" i="0" u="none" strike="noStrike" cap="none">
              <a:solidFill>
                <a:schemeClr val="lt1"/>
              </a:solidFill>
              <a:latin typeface="Merriweather Sans"/>
              <a:ea typeface="Merriweather Sans"/>
              <a:cs typeface="Merriweather Sans"/>
              <a:sym typeface="Merriweather Sans"/>
            </a:endParaRPr>
          </a:p>
        </p:txBody>
      </p:sp>
      <p:sp>
        <p:nvSpPr>
          <p:cNvPr id="771" name="Shape 771"/>
          <p:cNvSpPr/>
          <p:nvPr/>
        </p:nvSpPr>
        <p:spPr>
          <a:xfrm>
            <a:off x="4572000" y="2800350"/>
            <a:ext cx="3429000" cy="457200"/>
          </a:xfrm>
          <a:prstGeom prst="rect">
            <a:avLst/>
          </a:prstGeom>
          <a:solidFill>
            <a:schemeClr val="accent6"/>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400"/>
              <a:buFont typeface="Merriweather Sans"/>
              <a:buNone/>
            </a:pPr>
            <a:r>
              <a:rPr lang="en-US" sz="2400" b="0" i="0" u="none" strike="noStrike" cap="none">
                <a:solidFill>
                  <a:schemeClr val="lt1"/>
                </a:solidFill>
                <a:latin typeface="Merriweather Sans"/>
                <a:ea typeface="Merriweather Sans"/>
                <a:cs typeface="Merriweather Sans"/>
                <a:sym typeface="Merriweather Sans"/>
              </a:rPr>
              <a:t>Hydra::PCDM</a:t>
            </a:r>
            <a:endParaRPr/>
          </a:p>
        </p:txBody>
      </p:sp>
      <p:sp>
        <p:nvSpPr>
          <p:cNvPr id="772" name="Shape 772"/>
          <p:cNvSpPr/>
          <p:nvPr/>
        </p:nvSpPr>
        <p:spPr>
          <a:xfrm>
            <a:off x="4572000" y="2153082"/>
            <a:ext cx="3429000" cy="457200"/>
          </a:xfrm>
          <a:prstGeom prst="rect">
            <a:avLst/>
          </a:prstGeom>
          <a:solidFill>
            <a:schemeClr val="accent6"/>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400"/>
              <a:buFont typeface="Merriweather Sans"/>
              <a:buNone/>
            </a:pPr>
            <a:r>
              <a:rPr lang="en-US" sz="2400" b="0">
                <a:solidFill>
                  <a:schemeClr val="lt1"/>
                </a:solidFill>
                <a:latin typeface="Merriweather Sans"/>
                <a:ea typeface="Merriweather Sans"/>
                <a:cs typeface="Merriweather Sans"/>
                <a:sym typeface="Merriweather Sans"/>
              </a:rPr>
              <a:t>Hydra::Works</a:t>
            </a:r>
            <a:endParaRPr sz="2400" b="0" i="0" u="none" strike="noStrike" cap="none">
              <a:solidFill>
                <a:schemeClr val="lt1"/>
              </a:solidFill>
              <a:latin typeface="Merriweather Sans"/>
              <a:ea typeface="Merriweather Sans"/>
              <a:cs typeface="Merriweather Sans"/>
              <a:sym typeface="Merriweather Sans"/>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777"/>
        <p:cNvGrpSpPr/>
        <p:nvPr/>
      </p:nvGrpSpPr>
      <p:grpSpPr>
        <a:xfrm>
          <a:off x="0" y="0"/>
          <a:ext cx="0" cy="0"/>
          <a:chOff x="0" y="0"/>
          <a:chExt cx="0" cy="0"/>
        </a:xfrm>
      </p:grpSpPr>
      <p:sp>
        <p:nvSpPr>
          <p:cNvPr id="778" name="Shape 778"/>
          <p:cNvSpPr/>
          <p:nvPr/>
        </p:nvSpPr>
        <p:spPr>
          <a:xfrm>
            <a:off x="4191000" y="4171950"/>
            <a:ext cx="4038600" cy="742950"/>
          </a:xfrm>
          <a:prstGeom prst="rect">
            <a:avLst/>
          </a:prstGeom>
          <a:solidFill>
            <a:schemeClr val="accent6"/>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400"/>
              <a:buFont typeface="Merriweather Sans"/>
              <a:buNone/>
            </a:pPr>
            <a:r>
              <a:rPr lang="en-US" sz="2400" b="0" i="0" u="none" strike="noStrike" cap="none">
                <a:solidFill>
                  <a:schemeClr val="lt1"/>
                </a:solidFill>
                <a:latin typeface="Merriweather Sans"/>
                <a:ea typeface="Merriweather Sans"/>
                <a:cs typeface="Merriweather Sans"/>
                <a:sym typeface="Merriweather Sans"/>
              </a:rPr>
              <a:t>Fedora</a:t>
            </a:r>
            <a:endParaRPr/>
          </a:p>
        </p:txBody>
      </p:sp>
      <p:sp>
        <p:nvSpPr>
          <p:cNvPr id="779" name="Shape 779"/>
          <p:cNvSpPr txBox="1"/>
          <p:nvPr/>
        </p:nvSpPr>
        <p:spPr>
          <a:xfrm>
            <a:off x="533400" y="479822"/>
            <a:ext cx="3810000" cy="4381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200" b="0">
                <a:solidFill>
                  <a:schemeClr val="dk1"/>
                </a:solidFill>
                <a:latin typeface="Source Sans Pro"/>
                <a:ea typeface="Source Sans Pro"/>
                <a:cs typeface="Source Sans Pro"/>
                <a:sym typeface="Source Sans Pro"/>
              </a:rPr>
              <a:t>Hydra’s Core Gems</a:t>
            </a:r>
            <a:endParaRPr/>
          </a:p>
        </p:txBody>
      </p:sp>
      <p:sp>
        <p:nvSpPr>
          <p:cNvPr id="780" name="Shape 780"/>
          <p:cNvSpPr txBox="1"/>
          <p:nvPr/>
        </p:nvSpPr>
        <p:spPr>
          <a:xfrm>
            <a:off x="762000" y="1485900"/>
            <a:ext cx="3505200" cy="281615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0">
                <a:solidFill>
                  <a:schemeClr val="dk1"/>
                </a:solidFill>
                <a:latin typeface="Lucida Sans"/>
                <a:ea typeface="Lucida Sans"/>
                <a:cs typeface="Lucida Sans"/>
                <a:sym typeface="Lucida Sans"/>
              </a:rPr>
              <a:t>Get basic Ruby on Rails views, and more shared features: </a:t>
            </a:r>
            <a:endParaRPr/>
          </a:p>
          <a:p>
            <a:pPr marL="285750" marR="0" lvl="0" indent="-285750" algn="l" rtl="0">
              <a:spcBef>
                <a:spcPts val="600"/>
              </a:spcBef>
              <a:spcAft>
                <a:spcPts val="0"/>
              </a:spcAft>
              <a:buClr>
                <a:schemeClr val="dk1"/>
              </a:buClr>
              <a:buSzPts val="1800"/>
              <a:buFont typeface="Lucida Sans"/>
              <a:buChar char="•"/>
            </a:pPr>
            <a:r>
              <a:rPr lang="en-US" sz="1800" b="0">
                <a:solidFill>
                  <a:schemeClr val="dk1"/>
                </a:solidFill>
                <a:latin typeface="Lucida Sans"/>
                <a:ea typeface="Lucida Sans"/>
                <a:cs typeface="Lucida Sans"/>
                <a:sym typeface="Lucida Sans"/>
              </a:rPr>
              <a:t>Custom models</a:t>
            </a:r>
            <a:endParaRPr/>
          </a:p>
          <a:p>
            <a:pPr marL="285750" marR="0" lvl="0" indent="-285750" algn="l" rtl="0">
              <a:spcBef>
                <a:spcPts val="600"/>
              </a:spcBef>
              <a:spcAft>
                <a:spcPts val="0"/>
              </a:spcAft>
              <a:buClr>
                <a:schemeClr val="dk1"/>
              </a:buClr>
              <a:buSzPts val="1800"/>
              <a:buFont typeface="Lucida Sans"/>
              <a:buChar char="•"/>
            </a:pPr>
            <a:r>
              <a:rPr lang="en-US" sz="1800" b="0">
                <a:solidFill>
                  <a:schemeClr val="dk1"/>
                </a:solidFill>
                <a:latin typeface="Lucida Sans"/>
                <a:ea typeface="Lucida Sans"/>
                <a:cs typeface="Lucida Sans"/>
                <a:sym typeface="Lucida Sans"/>
              </a:rPr>
              <a:t>Routing for CRUD</a:t>
            </a:r>
            <a:endParaRPr/>
          </a:p>
          <a:p>
            <a:pPr marL="285750" marR="0" lvl="0" indent="-285750" algn="l" rtl="0">
              <a:spcBef>
                <a:spcPts val="600"/>
              </a:spcBef>
              <a:spcAft>
                <a:spcPts val="0"/>
              </a:spcAft>
              <a:buClr>
                <a:schemeClr val="dk1"/>
              </a:buClr>
              <a:buSzPts val="1800"/>
              <a:buFont typeface="Lucida Sans"/>
              <a:buChar char="•"/>
            </a:pPr>
            <a:r>
              <a:rPr lang="en-US" sz="1800" b="0">
                <a:solidFill>
                  <a:schemeClr val="dk1"/>
                </a:solidFill>
                <a:latin typeface="Lucida Sans"/>
                <a:ea typeface="Lucida Sans"/>
                <a:cs typeface="Lucida Sans"/>
                <a:sym typeface="Lucida Sans"/>
              </a:rPr>
              <a:t>File auditing</a:t>
            </a:r>
            <a:endParaRPr/>
          </a:p>
          <a:p>
            <a:pPr marL="285750" marR="0" lvl="0" indent="-285750" algn="l" rtl="0">
              <a:spcBef>
                <a:spcPts val="600"/>
              </a:spcBef>
              <a:spcAft>
                <a:spcPts val="0"/>
              </a:spcAft>
              <a:buClr>
                <a:schemeClr val="dk1"/>
              </a:buClr>
              <a:buSzPts val="1800"/>
              <a:buFont typeface="Lucida Sans"/>
              <a:buChar char="•"/>
            </a:pPr>
            <a:r>
              <a:rPr lang="en-US" sz="1800" b="0">
                <a:solidFill>
                  <a:schemeClr val="dk1"/>
                </a:solidFill>
                <a:latin typeface="Lucida Sans"/>
                <a:ea typeface="Lucida Sans"/>
                <a:cs typeface="Lucida Sans"/>
                <a:sym typeface="Lucida Sans"/>
              </a:rPr>
              <a:t>Versioning</a:t>
            </a:r>
            <a:endParaRPr/>
          </a:p>
          <a:p>
            <a:pPr marL="285750" marR="0" lvl="0" indent="-285750" algn="l" rtl="0">
              <a:spcBef>
                <a:spcPts val="600"/>
              </a:spcBef>
              <a:spcAft>
                <a:spcPts val="0"/>
              </a:spcAft>
              <a:buClr>
                <a:schemeClr val="dk1"/>
              </a:buClr>
              <a:buSzPts val="1800"/>
              <a:buFont typeface="Lucida Sans"/>
              <a:buChar char="•"/>
            </a:pPr>
            <a:r>
              <a:rPr lang="en-US" sz="1800" b="0">
                <a:solidFill>
                  <a:schemeClr val="dk1"/>
                </a:solidFill>
                <a:latin typeface="Lucida Sans"/>
                <a:ea typeface="Lucida Sans"/>
                <a:cs typeface="Lucida Sans"/>
                <a:sym typeface="Lucida Sans"/>
              </a:rPr>
              <a:t>Single-use links</a:t>
            </a:r>
            <a:endParaRPr/>
          </a:p>
          <a:p>
            <a:pPr marL="285750" marR="0" lvl="0" indent="-285750" algn="l" rtl="0">
              <a:spcBef>
                <a:spcPts val="600"/>
              </a:spcBef>
              <a:spcAft>
                <a:spcPts val="0"/>
              </a:spcAft>
              <a:buClr>
                <a:schemeClr val="dk1"/>
              </a:buClr>
              <a:buSzPts val="1800"/>
              <a:buFont typeface="Lucida Sans"/>
              <a:buChar char="•"/>
            </a:pPr>
            <a:r>
              <a:rPr lang="en-US" sz="1800" b="0">
                <a:solidFill>
                  <a:schemeClr val="dk1"/>
                </a:solidFill>
                <a:latin typeface="Lucida Sans"/>
                <a:ea typeface="Lucida Sans"/>
                <a:cs typeface="Lucida Sans"/>
                <a:sym typeface="Lucida Sans"/>
              </a:rPr>
              <a:t>Upload file sets</a:t>
            </a:r>
            <a:endParaRPr/>
          </a:p>
          <a:p>
            <a:pPr marL="285750" marR="0" lvl="0" indent="-285750" algn="l" rtl="0">
              <a:spcBef>
                <a:spcPts val="600"/>
              </a:spcBef>
              <a:spcAft>
                <a:spcPts val="0"/>
              </a:spcAft>
              <a:buClr>
                <a:schemeClr val="dk1"/>
              </a:buClr>
              <a:buSzPts val="1800"/>
              <a:buFont typeface="Lucida Sans"/>
              <a:buChar char="•"/>
            </a:pPr>
            <a:r>
              <a:rPr lang="en-US" sz="1800" b="0">
                <a:solidFill>
                  <a:schemeClr val="dk1"/>
                </a:solidFill>
                <a:latin typeface="Lucida Sans"/>
                <a:ea typeface="Lucida Sans"/>
                <a:cs typeface="Lucida Sans"/>
                <a:sym typeface="Lucida Sans"/>
              </a:rPr>
              <a:t>Access controls</a:t>
            </a:r>
            <a:endParaRPr/>
          </a:p>
          <a:p>
            <a:pPr marL="285750" marR="0" lvl="0" indent="-285750" algn="l" rtl="0">
              <a:spcBef>
                <a:spcPts val="600"/>
              </a:spcBef>
              <a:spcAft>
                <a:spcPts val="0"/>
              </a:spcAft>
              <a:buClr>
                <a:schemeClr val="dk1"/>
              </a:buClr>
              <a:buSzPts val="1800"/>
              <a:buFont typeface="Lucida Sans"/>
              <a:buChar char="•"/>
            </a:pPr>
            <a:r>
              <a:rPr lang="en-US" sz="1800" b="0">
                <a:solidFill>
                  <a:schemeClr val="dk1"/>
                </a:solidFill>
                <a:latin typeface="Lucida Sans"/>
                <a:ea typeface="Lucida Sans"/>
                <a:cs typeface="Lucida Sans"/>
                <a:sym typeface="Lucida Sans"/>
              </a:rPr>
              <a:t>Leases and embargoes</a:t>
            </a:r>
            <a:endParaRPr/>
          </a:p>
        </p:txBody>
      </p:sp>
      <p:sp>
        <p:nvSpPr>
          <p:cNvPr id="781" name="Shape 781"/>
          <p:cNvSpPr/>
          <p:nvPr/>
        </p:nvSpPr>
        <p:spPr>
          <a:xfrm rot="-5400000">
            <a:off x="4743450" y="2476500"/>
            <a:ext cx="3086100" cy="533400"/>
          </a:xfrm>
          <a:prstGeom prst="leftRightArrow">
            <a:avLst>
              <a:gd name="adj1" fmla="val 50000"/>
              <a:gd name="adj2" fmla="val 50000"/>
            </a:avLst>
          </a:prstGeom>
          <a:solidFill>
            <a:srgbClr val="595959"/>
          </a:solidFill>
          <a:ln w="9525" cap="flat" cmpd="sng">
            <a:solidFill>
              <a:srgbClr val="BFBFBF"/>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a:buNone/>
            </a:pPr>
            <a:endParaRPr sz="2400" b="1" i="0" u="none" strike="noStrike" cap="none">
              <a:solidFill>
                <a:schemeClr val="dk1"/>
              </a:solidFill>
              <a:latin typeface="Times"/>
              <a:ea typeface="Times"/>
              <a:cs typeface="Times"/>
              <a:sym typeface="Times"/>
            </a:endParaRPr>
          </a:p>
        </p:txBody>
      </p:sp>
      <p:sp>
        <p:nvSpPr>
          <p:cNvPr id="782" name="Shape 782"/>
          <p:cNvSpPr/>
          <p:nvPr/>
        </p:nvSpPr>
        <p:spPr>
          <a:xfrm>
            <a:off x="4572000" y="3429000"/>
            <a:ext cx="3429000" cy="457200"/>
          </a:xfrm>
          <a:prstGeom prst="rect">
            <a:avLst/>
          </a:prstGeom>
          <a:solidFill>
            <a:schemeClr val="accent6"/>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400"/>
              <a:buFont typeface="Merriweather Sans"/>
              <a:buNone/>
            </a:pPr>
            <a:r>
              <a:rPr lang="en-US" sz="2400" b="0" i="0" u="none" strike="noStrike" cap="none">
                <a:solidFill>
                  <a:schemeClr val="lt1"/>
                </a:solidFill>
                <a:latin typeface="Merriweather Sans"/>
                <a:ea typeface="Merriweather Sans"/>
                <a:cs typeface="Merriweather Sans"/>
                <a:sym typeface="Merriweather Sans"/>
              </a:rPr>
              <a:t>ActiveFedora</a:t>
            </a:r>
            <a:endParaRPr sz="2400" b="0" i="0" u="none" strike="noStrike" cap="none">
              <a:solidFill>
                <a:schemeClr val="lt1"/>
              </a:solidFill>
              <a:latin typeface="Merriweather Sans"/>
              <a:ea typeface="Merriweather Sans"/>
              <a:cs typeface="Merriweather Sans"/>
              <a:sym typeface="Merriweather Sans"/>
            </a:endParaRPr>
          </a:p>
        </p:txBody>
      </p:sp>
      <p:sp>
        <p:nvSpPr>
          <p:cNvPr id="783" name="Shape 783"/>
          <p:cNvSpPr/>
          <p:nvPr/>
        </p:nvSpPr>
        <p:spPr>
          <a:xfrm>
            <a:off x="4572000" y="2800350"/>
            <a:ext cx="3429000" cy="457200"/>
          </a:xfrm>
          <a:prstGeom prst="rect">
            <a:avLst/>
          </a:prstGeom>
          <a:solidFill>
            <a:schemeClr val="accent6"/>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400"/>
              <a:buFont typeface="Merriweather Sans"/>
              <a:buNone/>
            </a:pPr>
            <a:r>
              <a:rPr lang="en-US" sz="2400" b="0" i="0" u="none" strike="noStrike" cap="none">
                <a:solidFill>
                  <a:schemeClr val="lt1"/>
                </a:solidFill>
                <a:latin typeface="Merriweather Sans"/>
                <a:ea typeface="Merriweather Sans"/>
                <a:cs typeface="Merriweather Sans"/>
                <a:sym typeface="Merriweather Sans"/>
              </a:rPr>
              <a:t>Hydra::PCDM</a:t>
            </a:r>
            <a:endParaRPr/>
          </a:p>
        </p:txBody>
      </p:sp>
      <p:sp>
        <p:nvSpPr>
          <p:cNvPr id="784" name="Shape 784"/>
          <p:cNvSpPr/>
          <p:nvPr/>
        </p:nvSpPr>
        <p:spPr>
          <a:xfrm>
            <a:off x="4572000" y="2153082"/>
            <a:ext cx="3429000" cy="457200"/>
          </a:xfrm>
          <a:prstGeom prst="rect">
            <a:avLst/>
          </a:prstGeom>
          <a:solidFill>
            <a:schemeClr val="accent6"/>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400"/>
              <a:buFont typeface="Merriweather Sans"/>
              <a:buNone/>
            </a:pPr>
            <a:r>
              <a:rPr lang="en-US" sz="2400" b="0">
                <a:solidFill>
                  <a:schemeClr val="lt1"/>
                </a:solidFill>
                <a:latin typeface="Merriweather Sans"/>
                <a:ea typeface="Merriweather Sans"/>
                <a:cs typeface="Merriweather Sans"/>
                <a:sym typeface="Merriweather Sans"/>
              </a:rPr>
              <a:t>Hydra::Works</a:t>
            </a:r>
            <a:endParaRPr sz="2400" b="0" i="0" u="none" strike="noStrike" cap="none">
              <a:solidFill>
                <a:schemeClr val="lt1"/>
              </a:solidFill>
              <a:latin typeface="Merriweather Sans"/>
              <a:ea typeface="Merriweather Sans"/>
              <a:cs typeface="Merriweather Sans"/>
              <a:sym typeface="Merriweather Sans"/>
            </a:endParaRPr>
          </a:p>
        </p:txBody>
      </p:sp>
      <p:sp>
        <p:nvSpPr>
          <p:cNvPr id="785" name="Shape 785"/>
          <p:cNvSpPr/>
          <p:nvPr/>
        </p:nvSpPr>
        <p:spPr>
          <a:xfrm>
            <a:off x="4572000" y="1524432"/>
            <a:ext cx="3429000" cy="457200"/>
          </a:xfrm>
          <a:prstGeom prst="rect">
            <a:avLst/>
          </a:prstGeom>
          <a:solidFill>
            <a:schemeClr val="accent6"/>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400"/>
              <a:buFont typeface="Merriweather Sans"/>
              <a:buNone/>
            </a:pPr>
            <a:r>
              <a:rPr lang="en-US" sz="2400" b="0" i="0" u="none" strike="noStrike" cap="none">
                <a:solidFill>
                  <a:schemeClr val="lt1"/>
                </a:solidFill>
                <a:latin typeface="Merriweather Sans"/>
                <a:ea typeface="Merriweather Sans"/>
                <a:cs typeface="Merriweather Sans"/>
                <a:sym typeface="Merriweather Sans"/>
              </a:rPr>
              <a:t>CurationConcerns</a:t>
            </a:r>
            <a:endParaRPr sz="2400" b="0" i="0" u="none" strike="noStrike" cap="none">
              <a:solidFill>
                <a:schemeClr val="lt1"/>
              </a:solidFill>
              <a:latin typeface="Merriweather Sans"/>
              <a:ea typeface="Merriweather Sans"/>
              <a:cs typeface="Merriweather Sans"/>
              <a:sym typeface="Merriweather Sans"/>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790"/>
        <p:cNvGrpSpPr/>
        <p:nvPr/>
      </p:nvGrpSpPr>
      <p:grpSpPr>
        <a:xfrm>
          <a:off x="0" y="0"/>
          <a:ext cx="0" cy="0"/>
          <a:chOff x="0" y="0"/>
          <a:chExt cx="0" cy="0"/>
        </a:xfrm>
      </p:grpSpPr>
      <p:sp>
        <p:nvSpPr>
          <p:cNvPr id="791" name="Shape 791"/>
          <p:cNvSpPr/>
          <p:nvPr/>
        </p:nvSpPr>
        <p:spPr>
          <a:xfrm>
            <a:off x="4191000" y="4171950"/>
            <a:ext cx="4038600" cy="742950"/>
          </a:xfrm>
          <a:prstGeom prst="rect">
            <a:avLst/>
          </a:prstGeom>
          <a:solidFill>
            <a:schemeClr val="accent6"/>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400"/>
              <a:buFont typeface="Merriweather Sans"/>
              <a:buNone/>
            </a:pPr>
            <a:r>
              <a:rPr lang="en-US" sz="2400" b="0" i="0" u="none" strike="noStrike" cap="none">
                <a:solidFill>
                  <a:schemeClr val="lt1"/>
                </a:solidFill>
                <a:latin typeface="Merriweather Sans"/>
                <a:ea typeface="Merriweather Sans"/>
                <a:cs typeface="Merriweather Sans"/>
                <a:sym typeface="Merriweather Sans"/>
              </a:rPr>
              <a:t>Fedora</a:t>
            </a:r>
            <a:endParaRPr/>
          </a:p>
        </p:txBody>
      </p:sp>
      <p:sp>
        <p:nvSpPr>
          <p:cNvPr id="792" name="Shape 792"/>
          <p:cNvSpPr txBox="1"/>
          <p:nvPr/>
        </p:nvSpPr>
        <p:spPr>
          <a:xfrm>
            <a:off x="533400" y="479822"/>
            <a:ext cx="3810000" cy="4381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200" b="0">
                <a:solidFill>
                  <a:schemeClr val="dk1"/>
                </a:solidFill>
                <a:latin typeface="Source Sans Pro"/>
                <a:ea typeface="Source Sans Pro"/>
                <a:cs typeface="Source Sans Pro"/>
                <a:sym typeface="Source Sans Pro"/>
              </a:rPr>
              <a:t>Hydra’s Core Gems</a:t>
            </a:r>
            <a:endParaRPr/>
          </a:p>
        </p:txBody>
      </p:sp>
      <p:sp>
        <p:nvSpPr>
          <p:cNvPr id="793" name="Shape 793"/>
          <p:cNvSpPr/>
          <p:nvPr/>
        </p:nvSpPr>
        <p:spPr>
          <a:xfrm>
            <a:off x="3886200" y="114300"/>
            <a:ext cx="4648200" cy="1200150"/>
          </a:xfrm>
          <a:prstGeom prst="cloudCallout">
            <a:avLst>
              <a:gd name="adj1" fmla="val -20833"/>
              <a:gd name="adj2" fmla="val 62500"/>
            </a:avLst>
          </a:prstGeom>
          <a:solidFill>
            <a:schemeClr val="accent6"/>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0">
                <a:solidFill>
                  <a:schemeClr val="lt1"/>
                </a:solidFill>
                <a:latin typeface="Merriweather Sans"/>
                <a:ea typeface="Merriweather Sans"/>
                <a:cs typeface="Merriweather Sans"/>
                <a:sym typeface="Merriweather Sans"/>
              </a:rPr>
              <a:t>Sufia/Hydra App</a:t>
            </a:r>
            <a:endParaRPr sz="2400" b="0">
              <a:solidFill>
                <a:schemeClr val="lt1"/>
              </a:solidFill>
              <a:latin typeface="Merriweather Sans"/>
              <a:ea typeface="Merriweather Sans"/>
              <a:cs typeface="Merriweather Sans"/>
              <a:sym typeface="Merriweather Sans"/>
            </a:endParaRPr>
          </a:p>
        </p:txBody>
      </p:sp>
      <p:sp>
        <p:nvSpPr>
          <p:cNvPr id="794" name="Shape 794"/>
          <p:cNvSpPr txBox="1"/>
          <p:nvPr/>
        </p:nvSpPr>
        <p:spPr>
          <a:xfrm>
            <a:off x="762000" y="1200150"/>
            <a:ext cx="3505200" cy="308161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0">
                <a:solidFill>
                  <a:schemeClr val="dk1"/>
                </a:solidFill>
                <a:latin typeface="Lucida Sans"/>
                <a:ea typeface="Lucida Sans"/>
                <a:cs typeface="Lucida Sans"/>
                <a:sym typeface="Lucida Sans"/>
              </a:rPr>
              <a:t>A fully functional repository application, with: </a:t>
            </a:r>
            <a:endParaRPr/>
          </a:p>
          <a:p>
            <a:pPr marL="285750" marR="0" lvl="0" indent="-285750" algn="l" rtl="0">
              <a:spcBef>
                <a:spcPts val="600"/>
              </a:spcBef>
              <a:spcAft>
                <a:spcPts val="0"/>
              </a:spcAft>
              <a:buClr>
                <a:schemeClr val="dk1"/>
              </a:buClr>
              <a:buSzPts val="1800"/>
              <a:buFont typeface="Lucida Sans"/>
              <a:buChar char="•"/>
            </a:pPr>
            <a:r>
              <a:rPr lang="en-US" sz="1800" b="0">
                <a:solidFill>
                  <a:schemeClr val="dk1"/>
                </a:solidFill>
                <a:latin typeface="Lucida Sans"/>
                <a:ea typeface="Lucida Sans"/>
                <a:cs typeface="Lucida Sans"/>
                <a:sym typeface="Lucida Sans"/>
              </a:rPr>
              <a:t>Proxy deposit</a:t>
            </a:r>
            <a:endParaRPr/>
          </a:p>
          <a:p>
            <a:pPr marL="285750" marR="0" lvl="0" indent="-285750" algn="l" rtl="0">
              <a:spcBef>
                <a:spcPts val="600"/>
              </a:spcBef>
              <a:spcAft>
                <a:spcPts val="0"/>
              </a:spcAft>
              <a:buClr>
                <a:schemeClr val="dk1"/>
              </a:buClr>
              <a:buSzPts val="1800"/>
              <a:buFont typeface="Lucida Sans"/>
              <a:buChar char="•"/>
            </a:pPr>
            <a:r>
              <a:rPr lang="en-US" sz="1800" b="0">
                <a:solidFill>
                  <a:schemeClr val="dk1"/>
                </a:solidFill>
                <a:latin typeface="Lucida Sans"/>
                <a:ea typeface="Lucida Sans"/>
                <a:cs typeface="Lucida Sans"/>
                <a:sym typeface="Lucida Sans"/>
              </a:rPr>
              <a:t>User dashboard</a:t>
            </a:r>
            <a:endParaRPr/>
          </a:p>
          <a:p>
            <a:pPr marL="285750" marR="0" lvl="0" indent="-285750" algn="l" rtl="0">
              <a:spcBef>
                <a:spcPts val="600"/>
              </a:spcBef>
              <a:spcAft>
                <a:spcPts val="0"/>
              </a:spcAft>
              <a:buClr>
                <a:schemeClr val="dk1"/>
              </a:buClr>
              <a:buSzPts val="1800"/>
              <a:buFont typeface="Lucida Sans"/>
              <a:buChar char="•"/>
            </a:pPr>
            <a:r>
              <a:rPr lang="en-US" sz="1800" b="0">
                <a:solidFill>
                  <a:schemeClr val="dk1"/>
                </a:solidFill>
                <a:latin typeface="Lucida Sans"/>
                <a:ea typeface="Lucida Sans"/>
                <a:cs typeface="Lucida Sans"/>
                <a:sym typeface="Lucida Sans"/>
              </a:rPr>
              <a:t>User profile</a:t>
            </a:r>
            <a:endParaRPr/>
          </a:p>
          <a:p>
            <a:pPr marL="285750" marR="0" lvl="0" indent="-285750" algn="l" rtl="0">
              <a:spcBef>
                <a:spcPts val="600"/>
              </a:spcBef>
              <a:spcAft>
                <a:spcPts val="0"/>
              </a:spcAft>
              <a:buClr>
                <a:schemeClr val="dk1"/>
              </a:buClr>
              <a:buSzPts val="1800"/>
              <a:buFont typeface="Lucida Sans"/>
              <a:buChar char="•"/>
            </a:pPr>
            <a:r>
              <a:rPr lang="en-US" sz="1800" b="0">
                <a:solidFill>
                  <a:schemeClr val="dk1"/>
                </a:solidFill>
                <a:latin typeface="Lucida Sans"/>
                <a:ea typeface="Lucida Sans"/>
                <a:cs typeface="Lucida Sans"/>
                <a:sym typeface="Lucida Sans"/>
              </a:rPr>
              <a:t>Featured works &amp; researchers</a:t>
            </a:r>
            <a:endParaRPr/>
          </a:p>
          <a:p>
            <a:pPr marL="285750" marR="0" lvl="0" indent="-285750" algn="l" rtl="0">
              <a:spcBef>
                <a:spcPts val="600"/>
              </a:spcBef>
              <a:spcAft>
                <a:spcPts val="0"/>
              </a:spcAft>
              <a:buClr>
                <a:schemeClr val="dk1"/>
              </a:buClr>
              <a:buSzPts val="1800"/>
              <a:buFont typeface="Lucida Sans"/>
              <a:buChar char="•"/>
            </a:pPr>
            <a:r>
              <a:rPr lang="en-US" sz="1800" b="0">
                <a:solidFill>
                  <a:schemeClr val="dk1"/>
                </a:solidFill>
                <a:latin typeface="Lucida Sans"/>
                <a:ea typeface="Lucida Sans"/>
                <a:cs typeface="Lucida Sans"/>
                <a:sym typeface="Lucida Sans"/>
              </a:rPr>
              <a:t>Contact form</a:t>
            </a:r>
            <a:endParaRPr/>
          </a:p>
          <a:p>
            <a:pPr marL="285750" marR="0" lvl="0" indent="-285750" algn="l" rtl="0">
              <a:spcBef>
                <a:spcPts val="600"/>
              </a:spcBef>
              <a:spcAft>
                <a:spcPts val="0"/>
              </a:spcAft>
              <a:buClr>
                <a:schemeClr val="dk1"/>
              </a:buClr>
              <a:buSzPts val="1800"/>
              <a:buFont typeface="Lucida Sans"/>
              <a:buChar char="•"/>
            </a:pPr>
            <a:r>
              <a:rPr lang="en-US" sz="1800" b="0">
                <a:solidFill>
                  <a:schemeClr val="dk1"/>
                </a:solidFill>
                <a:latin typeface="Lucida Sans"/>
                <a:ea typeface="Lucida Sans"/>
                <a:cs typeface="Lucida Sans"/>
                <a:sym typeface="Lucida Sans"/>
              </a:rPr>
              <a:t>WYSIWYG UI editing</a:t>
            </a:r>
            <a:endParaRPr/>
          </a:p>
          <a:p>
            <a:pPr marL="285750" marR="0" lvl="0" indent="-285750" algn="l" rtl="0">
              <a:spcBef>
                <a:spcPts val="600"/>
              </a:spcBef>
              <a:spcAft>
                <a:spcPts val="0"/>
              </a:spcAft>
              <a:buClr>
                <a:schemeClr val="dk1"/>
              </a:buClr>
              <a:buSzPts val="1800"/>
              <a:buFont typeface="Lucida Sans"/>
              <a:buChar char="•"/>
            </a:pPr>
            <a:r>
              <a:rPr lang="en-US" sz="1800" b="0">
                <a:solidFill>
                  <a:schemeClr val="dk1"/>
                </a:solidFill>
                <a:latin typeface="Lucida Sans"/>
                <a:ea typeface="Lucida Sans"/>
                <a:cs typeface="Lucida Sans"/>
                <a:sym typeface="Lucida Sans"/>
              </a:rPr>
              <a:t>Activity streams</a:t>
            </a:r>
            <a:endParaRPr/>
          </a:p>
          <a:p>
            <a:pPr marL="285750" marR="0" lvl="0" indent="-285750" algn="l" rtl="0">
              <a:spcBef>
                <a:spcPts val="600"/>
              </a:spcBef>
              <a:spcAft>
                <a:spcPts val="0"/>
              </a:spcAft>
              <a:buClr>
                <a:schemeClr val="dk1"/>
              </a:buClr>
              <a:buSzPts val="1800"/>
              <a:buFont typeface="Lucida Sans"/>
              <a:buChar char="•"/>
            </a:pPr>
            <a:r>
              <a:rPr lang="en-US" sz="1800" b="0">
                <a:solidFill>
                  <a:schemeClr val="dk1"/>
                </a:solidFill>
                <a:latin typeface="Lucida Sans"/>
                <a:ea typeface="Lucida Sans"/>
                <a:cs typeface="Lucida Sans"/>
                <a:sym typeface="Lucida Sans"/>
              </a:rPr>
              <a:t>Upload via cloud providers</a:t>
            </a:r>
            <a:endParaRPr/>
          </a:p>
          <a:p>
            <a:pPr marL="285750" marR="0" lvl="0" indent="-285750" algn="l" rtl="0">
              <a:spcBef>
                <a:spcPts val="600"/>
              </a:spcBef>
              <a:spcAft>
                <a:spcPts val="0"/>
              </a:spcAft>
              <a:buClr>
                <a:schemeClr val="dk1"/>
              </a:buClr>
              <a:buSzPts val="1800"/>
              <a:buFont typeface="Lucida Sans"/>
              <a:buChar char="•"/>
            </a:pPr>
            <a:r>
              <a:rPr lang="en-US" sz="1800" b="0">
                <a:solidFill>
                  <a:schemeClr val="dk1"/>
                </a:solidFill>
                <a:latin typeface="Lucida Sans"/>
                <a:ea typeface="Lucida Sans"/>
                <a:cs typeface="Lucida Sans"/>
                <a:sym typeface="Lucida Sans"/>
              </a:rPr>
              <a:t>Integration with Zotero</a:t>
            </a:r>
            <a:endParaRPr sz="1800" b="0">
              <a:solidFill>
                <a:schemeClr val="dk1"/>
              </a:solidFill>
              <a:latin typeface="Lucida Sans"/>
              <a:ea typeface="Lucida Sans"/>
              <a:cs typeface="Lucida Sans"/>
              <a:sym typeface="Lucida Sans"/>
            </a:endParaRPr>
          </a:p>
        </p:txBody>
      </p:sp>
      <p:sp>
        <p:nvSpPr>
          <p:cNvPr id="795" name="Shape 795"/>
          <p:cNvSpPr/>
          <p:nvPr/>
        </p:nvSpPr>
        <p:spPr>
          <a:xfrm rot="-5400000">
            <a:off x="4743450" y="2476500"/>
            <a:ext cx="3086100" cy="533400"/>
          </a:xfrm>
          <a:prstGeom prst="leftRightArrow">
            <a:avLst>
              <a:gd name="adj1" fmla="val 50000"/>
              <a:gd name="adj2" fmla="val 50000"/>
            </a:avLst>
          </a:prstGeom>
          <a:solidFill>
            <a:srgbClr val="595959"/>
          </a:solidFill>
          <a:ln w="9525" cap="flat" cmpd="sng">
            <a:solidFill>
              <a:srgbClr val="BFBFBF"/>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a:buNone/>
            </a:pPr>
            <a:endParaRPr sz="2400" b="1" i="0" u="none" strike="noStrike" cap="none">
              <a:solidFill>
                <a:schemeClr val="dk1"/>
              </a:solidFill>
              <a:latin typeface="Times"/>
              <a:ea typeface="Times"/>
              <a:cs typeface="Times"/>
              <a:sym typeface="Times"/>
            </a:endParaRPr>
          </a:p>
        </p:txBody>
      </p:sp>
      <p:sp>
        <p:nvSpPr>
          <p:cNvPr id="796" name="Shape 796"/>
          <p:cNvSpPr/>
          <p:nvPr/>
        </p:nvSpPr>
        <p:spPr>
          <a:xfrm>
            <a:off x="4572000" y="3429000"/>
            <a:ext cx="3429000" cy="457200"/>
          </a:xfrm>
          <a:prstGeom prst="rect">
            <a:avLst/>
          </a:prstGeom>
          <a:solidFill>
            <a:schemeClr val="accent6"/>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400"/>
              <a:buFont typeface="Merriweather Sans"/>
              <a:buNone/>
            </a:pPr>
            <a:r>
              <a:rPr lang="en-US" sz="2400" b="0" i="0" u="none" strike="noStrike" cap="none">
                <a:solidFill>
                  <a:schemeClr val="lt1"/>
                </a:solidFill>
                <a:latin typeface="Merriweather Sans"/>
                <a:ea typeface="Merriweather Sans"/>
                <a:cs typeface="Merriweather Sans"/>
                <a:sym typeface="Merriweather Sans"/>
              </a:rPr>
              <a:t>ActiveFedora</a:t>
            </a:r>
            <a:endParaRPr sz="2400" b="0" i="0" u="none" strike="noStrike" cap="none">
              <a:solidFill>
                <a:schemeClr val="lt1"/>
              </a:solidFill>
              <a:latin typeface="Merriweather Sans"/>
              <a:ea typeface="Merriweather Sans"/>
              <a:cs typeface="Merriweather Sans"/>
              <a:sym typeface="Merriweather Sans"/>
            </a:endParaRPr>
          </a:p>
        </p:txBody>
      </p:sp>
      <p:sp>
        <p:nvSpPr>
          <p:cNvPr id="797" name="Shape 797"/>
          <p:cNvSpPr/>
          <p:nvPr/>
        </p:nvSpPr>
        <p:spPr>
          <a:xfrm>
            <a:off x="4572000" y="2800350"/>
            <a:ext cx="3429000" cy="457200"/>
          </a:xfrm>
          <a:prstGeom prst="rect">
            <a:avLst/>
          </a:prstGeom>
          <a:solidFill>
            <a:schemeClr val="accent6"/>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400"/>
              <a:buFont typeface="Merriweather Sans"/>
              <a:buNone/>
            </a:pPr>
            <a:r>
              <a:rPr lang="en-US" sz="2400" b="0" i="0" u="none" strike="noStrike" cap="none">
                <a:solidFill>
                  <a:schemeClr val="lt1"/>
                </a:solidFill>
                <a:latin typeface="Merriweather Sans"/>
                <a:ea typeface="Merriweather Sans"/>
                <a:cs typeface="Merriweather Sans"/>
                <a:sym typeface="Merriweather Sans"/>
              </a:rPr>
              <a:t>Hydra::PCDM</a:t>
            </a:r>
            <a:endParaRPr/>
          </a:p>
        </p:txBody>
      </p:sp>
      <p:sp>
        <p:nvSpPr>
          <p:cNvPr id="798" name="Shape 798"/>
          <p:cNvSpPr/>
          <p:nvPr/>
        </p:nvSpPr>
        <p:spPr>
          <a:xfrm>
            <a:off x="4572000" y="2153082"/>
            <a:ext cx="3429000" cy="457200"/>
          </a:xfrm>
          <a:prstGeom prst="rect">
            <a:avLst/>
          </a:prstGeom>
          <a:solidFill>
            <a:schemeClr val="accent6"/>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400"/>
              <a:buFont typeface="Merriweather Sans"/>
              <a:buNone/>
            </a:pPr>
            <a:r>
              <a:rPr lang="en-US" sz="2400" b="0">
                <a:solidFill>
                  <a:schemeClr val="lt1"/>
                </a:solidFill>
                <a:latin typeface="Merriweather Sans"/>
                <a:ea typeface="Merriweather Sans"/>
                <a:cs typeface="Merriweather Sans"/>
                <a:sym typeface="Merriweather Sans"/>
              </a:rPr>
              <a:t>Hydra::Works</a:t>
            </a:r>
            <a:endParaRPr sz="2400" b="0" i="0" u="none" strike="noStrike" cap="none">
              <a:solidFill>
                <a:schemeClr val="lt1"/>
              </a:solidFill>
              <a:latin typeface="Merriweather Sans"/>
              <a:ea typeface="Merriweather Sans"/>
              <a:cs typeface="Merriweather Sans"/>
              <a:sym typeface="Merriweather Sans"/>
            </a:endParaRPr>
          </a:p>
        </p:txBody>
      </p:sp>
      <p:sp>
        <p:nvSpPr>
          <p:cNvPr id="799" name="Shape 799"/>
          <p:cNvSpPr/>
          <p:nvPr/>
        </p:nvSpPr>
        <p:spPr>
          <a:xfrm>
            <a:off x="4572000" y="1524432"/>
            <a:ext cx="3429000" cy="457200"/>
          </a:xfrm>
          <a:prstGeom prst="rect">
            <a:avLst/>
          </a:prstGeom>
          <a:solidFill>
            <a:schemeClr val="accent6"/>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400"/>
              <a:buFont typeface="Merriweather Sans"/>
              <a:buNone/>
            </a:pPr>
            <a:r>
              <a:rPr lang="en-US" sz="2400" b="0" i="0" u="none" strike="noStrike" cap="none">
                <a:solidFill>
                  <a:schemeClr val="lt1"/>
                </a:solidFill>
                <a:latin typeface="Merriweather Sans"/>
                <a:ea typeface="Merriweather Sans"/>
                <a:cs typeface="Merriweather Sans"/>
                <a:sym typeface="Merriweather Sans"/>
              </a:rPr>
              <a:t>CurationConcerns</a:t>
            </a:r>
            <a:endParaRPr sz="2400" b="0" i="0" u="none" strike="noStrike" cap="none">
              <a:solidFill>
                <a:schemeClr val="lt1"/>
              </a:solidFill>
              <a:latin typeface="Merriweather Sans"/>
              <a:ea typeface="Merriweather Sans"/>
              <a:cs typeface="Merriweather Sans"/>
              <a:sym typeface="Merriweather Sans"/>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804"/>
        <p:cNvGrpSpPr/>
        <p:nvPr/>
      </p:nvGrpSpPr>
      <p:grpSpPr>
        <a:xfrm>
          <a:off x="0" y="0"/>
          <a:ext cx="0" cy="0"/>
          <a:chOff x="0" y="0"/>
          <a:chExt cx="0" cy="0"/>
        </a:xfrm>
      </p:grpSpPr>
      <p:sp>
        <p:nvSpPr>
          <p:cNvPr id="805" name="Shape 805"/>
          <p:cNvSpPr txBox="1"/>
          <p:nvPr/>
        </p:nvSpPr>
        <p:spPr>
          <a:xfrm>
            <a:off x="533400" y="479822"/>
            <a:ext cx="3810000" cy="4381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200" b="0">
                <a:solidFill>
                  <a:schemeClr val="dk1"/>
                </a:solidFill>
                <a:latin typeface="Source Sans Pro"/>
                <a:ea typeface="Source Sans Pro"/>
                <a:cs typeface="Source Sans Pro"/>
                <a:sym typeface="Source Sans Pro"/>
              </a:rPr>
              <a:t>Hydra’s Core Gems</a:t>
            </a:r>
            <a:endParaRPr/>
          </a:p>
        </p:txBody>
      </p:sp>
      <p:sp>
        <p:nvSpPr>
          <p:cNvPr id="806" name="Shape 806"/>
          <p:cNvSpPr txBox="1"/>
          <p:nvPr/>
        </p:nvSpPr>
        <p:spPr>
          <a:xfrm>
            <a:off x="762000" y="3429000"/>
            <a:ext cx="3505200" cy="438582"/>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600" b="0" i="1">
                <a:solidFill>
                  <a:schemeClr val="dk1"/>
                </a:solidFill>
                <a:latin typeface="Lucida Sans"/>
                <a:ea typeface="Lucida Sans"/>
                <a:cs typeface="Lucida Sans"/>
                <a:sym typeface="Lucida Sans"/>
              </a:rPr>
              <a:t>Interact with Fedora with a </a:t>
            </a:r>
            <a:br>
              <a:rPr lang="en-US" sz="1600" b="0" i="1">
                <a:solidFill>
                  <a:schemeClr val="dk1"/>
                </a:solidFill>
                <a:latin typeface="Lucida Sans"/>
                <a:ea typeface="Lucida Sans"/>
                <a:cs typeface="Lucida Sans"/>
                <a:sym typeface="Lucida Sans"/>
              </a:rPr>
            </a:br>
            <a:r>
              <a:rPr lang="en-US" sz="1600" b="0" i="1">
                <a:solidFill>
                  <a:schemeClr val="dk1"/>
                </a:solidFill>
                <a:latin typeface="Lucida Sans"/>
                <a:ea typeface="Lucida Sans"/>
                <a:cs typeface="Lucida Sans"/>
                <a:sym typeface="Lucida Sans"/>
              </a:rPr>
              <a:t>Rails/ActiveRecord pattern</a:t>
            </a:r>
            <a:endParaRPr/>
          </a:p>
        </p:txBody>
      </p:sp>
      <p:sp>
        <p:nvSpPr>
          <p:cNvPr id="807" name="Shape 807"/>
          <p:cNvSpPr txBox="1"/>
          <p:nvPr/>
        </p:nvSpPr>
        <p:spPr>
          <a:xfrm>
            <a:off x="762000" y="2800350"/>
            <a:ext cx="3505200" cy="438582"/>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600" b="0" i="1">
                <a:solidFill>
                  <a:schemeClr val="dk1"/>
                </a:solidFill>
                <a:latin typeface="Lucida Sans"/>
                <a:ea typeface="Lucida Sans"/>
                <a:cs typeface="Lucida Sans"/>
                <a:sym typeface="Lucida Sans"/>
              </a:rPr>
              <a:t>Build PCDM-based </a:t>
            </a:r>
            <a:br>
              <a:rPr lang="en-US" sz="1600" b="0" i="1">
                <a:solidFill>
                  <a:schemeClr val="dk1"/>
                </a:solidFill>
                <a:latin typeface="Lucida Sans"/>
                <a:ea typeface="Lucida Sans"/>
                <a:cs typeface="Lucida Sans"/>
                <a:sym typeface="Lucida Sans"/>
              </a:rPr>
            </a:br>
            <a:r>
              <a:rPr lang="en-US" sz="1600" b="0" i="1">
                <a:solidFill>
                  <a:schemeClr val="dk1"/>
                </a:solidFill>
                <a:latin typeface="Lucida Sans"/>
                <a:ea typeface="Lucida Sans"/>
                <a:cs typeface="Lucida Sans"/>
                <a:sym typeface="Lucida Sans"/>
              </a:rPr>
              <a:t>Models for Digital Objects</a:t>
            </a:r>
            <a:endParaRPr/>
          </a:p>
        </p:txBody>
      </p:sp>
      <p:sp>
        <p:nvSpPr>
          <p:cNvPr id="808" name="Shape 808"/>
          <p:cNvSpPr txBox="1"/>
          <p:nvPr/>
        </p:nvSpPr>
        <p:spPr>
          <a:xfrm>
            <a:off x="76200" y="2171700"/>
            <a:ext cx="4191000" cy="438582"/>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600" b="0" i="1">
                <a:solidFill>
                  <a:schemeClr val="dk1"/>
                </a:solidFill>
                <a:latin typeface="Lucida Sans"/>
                <a:ea typeface="Lucida Sans"/>
                <a:cs typeface="Lucida Sans"/>
                <a:sym typeface="Lucida Sans"/>
              </a:rPr>
              <a:t>Work with files;</a:t>
            </a:r>
            <a:br>
              <a:rPr lang="en-US" sz="1600" b="0" i="1">
                <a:solidFill>
                  <a:schemeClr val="dk1"/>
                </a:solidFill>
                <a:latin typeface="Lucida Sans"/>
                <a:ea typeface="Lucida Sans"/>
                <a:cs typeface="Lucida Sans"/>
                <a:sym typeface="Lucida Sans"/>
              </a:rPr>
            </a:br>
            <a:r>
              <a:rPr lang="en-US" sz="1600" b="0" i="1">
                <a:solidFill>
                  <a:schemeClr val="dk1"/>
                </a:solidFill>
                <a:latin typeface="Lucida Sans"/>
                <a:ea typeface="Lucida Sans"/>
                <a:cs typeface="Lucida Sans"/>
                <a:sym typeface="Lucida Sans"/>
              </a:rPr>
              <a:t> group them into digital objects</a:t>
            </a:r>
            <a:endParaRPr/>
          </a:p>
        </p:txBody>
      </p:sp>
      <p:sp>
        <p:nvSpPr>
          <p:cNvPr id="809" name="Shape 809"/>
          <p:cNvSpPr txBox="1"/>
          <p:nvPr/>
        </p:nvSpPr>
        <p:spPr>
          <a:xfrm>
            <a:off x="762000" y="1543050"/>
            <a:ext cx="3505200" cy="438582"/>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600" b="0" i="1">
                <a:solidFill>
                  <a:schemeClr val="dk1"/>
                </a:solidFill>
                <a:latin typeface="Lucida Sans"/>
                <a:ea typeface="Lucida Sans"/>
                <a:cs typeface="Lucida Sans"/>
                <a:sym typeface="Lucida Sans"/>
              </a:rPr>
              <a:t>Build basic Rails views &amp; shared features: custom models</a:t>
            </a:r>
            <a:endParaRPr/>
          </a:p>
        </p:txBody>
      </p:sp>
      <p:sp>
        <p:nvSpPr>
          <p:cNvPr id="810" name="Shape 810"/>
          <p:cNvSpPr/>
          <p:nvPr/>
        </p:nvSpPr>
        <p:spPr>
          <a:xfrm>
            <a:off x="4191000" y="4171950"/>
            <a:ext cx="4038600" cy="742950"/>
          </a:xfrm>
          <a:prstGeom prst="rect">
            <a:avLst/>
          </a:prstGeom>
          <a:solidFill>
            <a:schemeClr val="accent6"/>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400"/>
              <a:buFont typeface="Merriweather Sans"/>
              <a:buNone/>
            </a:pPr>
            <a:r>
              <a:rPr lang="en-US" sz="2400" b="0" i="0" u="none" strike="noStrike" cap="none">
                <a:solidFill>
                  <a:schemeClr val="lt1"/>
                </a:solidFill>
                <a:latin typeface="Merriweather Sans"/>
                <a:ea typeface="Merriweather Sans"/>
                <a:cs typeface="Merriweather Sans"/>
                <a:sym typeface="Merriweather Sans"/>
              </a:rPr>
              <a:t>Fedora</a:t>
            </a:r>
            <a:endParaRPr/>
          </a:p>
        </p:txBody>
      </p:sp>
      <p:sp>
        <p:nvSpPr>
          <p:cNvPr id="811" name="Shape 811"/>
          <p:cNvSpPr/>
          <p:nvPr/>
        </p:nvSpPr>
        <p:spPr>
          <a:xfrm>
            <a:off x="3886200" y="114300"/>
            <a:ext cx="4648200" cy="1200150"/>
          </a:xfrm>
          <a:prstGeom prst="cloudCallout">
            <a:avLst>
              <a:gd name="adj1" fmla="val -20833"/>
              <a:gd name="adj2" fmla="val 62500"/>
            </a:avLst>
          </a:prstGeom>
          <a:solidFill>
            <a:schemeClr val="accent6"/>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0">
                <a:solidFill>
                  <a:schemeClr val="lt1"/>
                </a:solidFill>
                <a:latin typeface="Merriweather Sans"/>
                <a:ea typeface="Merriweather Sans"/>
                <a:cs typeface="Merriweather Sans"/>
                <a:sym typeface="Merriweather Sans"/>
              </a:rPr>
              <a:t>Sufia/Hydra App</a:t>
            </a:r>
            <a:endParaRPr sz="2400" b="0">
              <a:solidFill>
                <a:schemeClr val="lt1"/>
              </a:solidFill>
              <a:latin typeface="Merriweather Sans"/>
              <a:ea typeface="Merriweather Sans"/>
              <a:cs typeface="Merriweather Sans"/>
              <a:sym typeface="Merriweather Sans"/>
            </a:endParaRPr>
          </a:p>
        </p:txBody>
      </p:sp>
      <p:sp>
        <p:nvSpPr>
          <p:cNvPr id="812" name="Shape 812"/>
          <p:cNvSpPr/>
          <p:nvPr/>
        </p:nvSpPr>
        <p:spPr>
          <a:xfrm rot="-5400000">
            <a:off x="4743450" y="2476500"/>
            <a:ext cx="3086100" cy="533400"/>
          </a:xfrm>
          <a:prstGeom prst="leftRightArrow">
            <a:avLst>
              <a:gd name="adj1" fmla="val 50000"/>
              <a:gd name="adj2" fmla="val 50000"/>
            </a:avLst>
          </a:prstGeom>
          <a:solidFill>
            <a:srgbClr val="595959"/>
          </a:solidFill>
          <a:ln w="9525" cap="flat" cmpd="sng">
            <a:solidFill>
              <a:srgbClr val="BFBFBF"/>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a:buNone/>
            </a:pPr>
            <a:endParaRPr sz="2400" b="1" i="0" u="none" strike="noStrike" cap="none">
              <a:solidFill>
                <a:schemeClr val="dk1"/>
              </a:solidFill>
              <a:latin typeface="Times"/>
              <a:ea typeface="Times"/>
              <a:cs typeface="Times"/>
              <a:sym typeface="Times"/>
            </a:endParaRPr>
          </a:p>
        </p:txBody>
      </p:sp>
      <p:sp>
        <p:nvSpPr>
          <p:cNvPr id="813" name="Shape 813"/>
          <p:cNvSpPr/>
          <p:nvPr/>
        </p:nvSpPr>
        <p:spPr>
          <a:xfrm>
            <a:off x="4572000" y="3429000"/>
            <a:ext cx="3429000" cy="457200"/>
          </a:xfrm>
          <a:prstGeom prst="rect">
            <a:avLst/>
          </a:prstGeom>
          <a:solidFill>
            <a:schemeClr val="accent6"/>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400"/>
              <a:buFont typeface="Merriweather Sans"/>
              <a:buNone/>
            </a:pPr>
            <a:r>
              <a:rPr lang="en-US" sz="2400" b="0" i="0" u="none" strike="noStrike" cap="none">
                <a:solidFill>
                  <a:schemeClr val="lt1"/>
                </a:solidFill>
                <a:latin typeface="Merriweather Sans"/>
                <a:ea typeface="Merriweather Sans"/>
                <a:cs typeface="Merriweather Sans"/>
                <a:sym typeface="Merriweather Sans"/>
              </a:rPr>
              <a:t>ActiveFedora</a:t>
            </a:r>
            <a:endParaRPr sz="2400" b="0" i="0" u="none" strike="noStrike" cap="none">
              <a:solidFill>
                <a:schemeClr val="lt1"/>
              </a:solidFill>
              <a:latin typeface="Merriweather Sans"/>
              <a:ea typeface="Merriweather Sans"/>
              <a:cs typeface="Merriweather Sans"/>
              <a:sym typeface="Merriweather Sans"/>
            </a:endParaRPr>
          </a:p>
        </p:txBody>
      </p:sp>
      <p:sp>
        <p:nvSpPr>
          <p:cNvPr id="814" name="Shape 814"/>
          <p:cNvSpPr/>
          <p:nvPr/>
        </p:nvSpPr>
        <p:spPr>
          <a:xfrm>
            <a:off x="4572000" y="2800350"/>
            <a:ext cx="3429000" cy="457200"/>
          </a:xfrm>
          <a:prstGeom prst="rect">
            <a:avLst/>
          </a:prstGeom>
          <a:solidFill>
            <a:schemeClr val="accent6"/>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400"/>
              <a:buFont typeface="Merriweather Sans"/>
              <a:buNone/>
            </a:pPr>
            <a:r>
              <a:rPr lang="en-US" sz="2400" b="0" i="0" u="none" strike="noStrike" cap="none">
                <a:solidFill>
                  <a:schemeClr val="lt1"/>
                </a:solidFill>
                <a:latin typeface="Merriweather Sans"/>
                <a:ea typeface="Merriweather Sans"/>
                <a:cs typeface="Merriweather Sans"/>
                <a:sym typeface="Merriweather Sans"/>
              </a:rPr>
              <a:t>Hydra::PCDM</a:t>
            </a:r>
            <a:endParaRPr/>
          </a:p>
        </p:txBody>
      </p:sp>
      <p:sp>
        <p:nvSpPr>
          <p:cNvPr id="815" name="Shape 815"/>
          <p:cNvSpPr/>
          <p:nvPr/>
        </p:nvSpPr>
        <p:spPr>
          <a:xfrm>
            <a:off x="4572000" y="2153082"/>
            <a:ext cx="3429000" cy="457200"/>
          </a:xfrm>
          <a:prstGeom prst="rect">
            <a:avLst/>
          </a:prstGeom>
          <a:solidFill>
            <a:schemeClr val="accent6"/>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400"/>
              <a:buFont typeface="Merriweather Sans"/>
              <a:buNone/>
            </a:pPr>
            <a:r>
              <a:rPr lang="en-US" sz="2400" b="0">
                <a:solidFill>
                  <a:schemeClr val="lt1"/>
                </a:solidFill>
                <a:latin typeface="Merriweather Sans"/>
                <a:ea typeface="Merriweather Sans"/>
                <a:cs typeface="Merriweather Sans"/>
                <a:sym typeface="Merriweather Sans"/>
              </a:rPr>
              <a:t>Hydra::Works</a:t>
            </a:r>
            <a:endParaRPr sz="2400" b="0" i="0" u="none" strike="noStrike" cap="none">
              <a:solidFill>
                <a:schemeClr val="lt1"/>
              </a:solidFill>
              <a:latin typeface="Merriweather Sans"/>
              <a:ea typeface="Merriweather Sans"/>
              <a:cs typeface="Merriweather Sans"/>
              <a:sym typeface="Merriweather Sans"/>
            </a:endParaRPr>
          </a:p>
        </p:txBody>
      </p:sp>
      <p:sp>
        <p:nvSpPr>
          <p:cNvPr id="816" name="Shape 816"/>
          <p:cNvSpPr/>
          <p:nvPr/>
        </p:nvSpPr>
        <p:spPr>
          <a:xfrm>
            <a:off x="4572000" y="1524432"/>
            <a:ext cx="3429000" cy="457200"/>
          </a:xfrm>
          <a:prstGeom prst="rect">
            <a:avLst/>
          </a:prstGeom>
          <a:solidFill>
            <a:schemeClr val="accent6"/>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400"/>
              <a:buFont typeface="Merriweather Sans"/>
              <a:buNone/>
            </a:pPr>
            <a:r>
              <a:rPr lang="en-US" sz="2400" b="0" i="0" u="none" strike="noStrike" cap="none">
                <a:solidFill>
                  <a:schemeClr val="lt1"/>
                </a:solidFill>
                <a:latin typeface="Merriweather Sans"/>
                <a:ea typeface="Merriweather Sans"/>
                <a:cs typeface="Merriweather Sans"/>
                <a:sym typeface="Merriweather Sans"/>
              </a:rPr>
              <a:t>CurationConcerns</a:t>
            </a:r>
            <a:endParaRPr sz="2400" b="0" i="0" u="none" strike="noStrike" cap="none">
              <a:solidFill>
                <a:schemeClr val="lt1"/>
              </a:solidFill>
              <a:latin typeface="Merriweather Sans"/>
              <a:ea typeface="Merriweather Sans"/>
              <a:cs typeface="Merriweather Sans"/>
              <a:sym typeface="Merriweather Sans"/>
            </a:endParaRPr>
          </a:p>
        </p:txBody>
      </p:sp>
      <p:sp>
        <p:nvSpPr>
          <p:cNvPr id="817" name="Shape 817"/>
          <p:cNvSpPr/>
          <p:nvPr/>
        </p:nvSpPr>
        <p:spPr>
          <a:xfrm>
            <a:off x="914400" y="990168"/>
            <a:ext cx="3200400" cy="438582"/>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600" b="0" i="1">
                <a:solidFill>
                  <a:schemeClr val="dk1"/>
                </a:solidFill>
                <a:latin typeface="Lucida Sans"/>
                <a:ea typeface="Lucida Sans"/>
                <a:cs typeface="Lucida Sans"/>
                <a:sym typeface="Lucida Sans"/>
              </a:rPr>
              <a:t>A fully functional </a:t>
            </a:r>
            <a:br>
              <a:rPr lang="en-US" sz="1600" b="0" i="1">
                <a:solidFill>
                  <a:schemeClr val="dk1"/>
                </a:solidFill>
                <a:latin typeface="Lucida Sans"/>
                <a:ea typeface="Lucida Sans"/>
                <a:cs typeface="Lucida Sans"/>
                <a:sym typeface="Lucida Sans"/>
              </a:rPr>
            </a:br>
            <a:r>
              <a:rPr lang="en-US" sz="1600" b="0" i="1">
                <a:solidFill>
                  <a:schemeClr val="dk1"/>
                </a:solidFill>
                <a:latin typeface="Lucida Sans"/>
                <a:ea typeface="Lucida Sans"/>
                <a:cs typeface="Lucida Sans"/>
                <a:sym typeface="Lucida Sans"/>
              </a:rPr>
              <a:t>repository application</a:t>
            </a:r>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821"/>
        <p:cNvGrpSpPr/>
        <p:nvPr/>
      </p:nvGrpSpPr>
      <p:grpSpPr>
        <a:xfrm>
          <a:off x="0" y="0"/>
          <a:ext cx="0" cy="0"/>
          <a:chOff x="0" y="0"/>
          <a:chExt cx="0" cy="0"/>
        </a:xfrm>
      </p:grpSpPr>
      <p:sp>
        <p:nvSpPr>
          <p:cNvPr id="822" name="Shape 822"/>
          <p:cNvSpPr/>
          <p:nvPr/>
        </p:nvSpPr>
        <p:spPr>
          <a:xfrm>
            <a:off x="678600" y="2095740"/>
            <a:ext cx="7991640" cy="3047760"/>
          </a:xfrm>
          <a:prstGeom prst="rect">
            <a:avLst/>
          </a:prstGeom>
          <a:noFill/>
          <a:ln>
            <a:noFill/>
          </a:ln>
        </p:spPr>
        <p:txBody>
          <a:bodyPr spcFirstLastPara="1" wrap="square" lIns="32750" tIns="32750" rIns="32750" bIns="32750" anchor="t" anchorCtr="0">
            <a:noAutofit/>
          </a:bodyPr>
          <a:lstStyle/>
          <a:p>
            <a:pPr marL="457200" marR="0" lvl="0" indent="-380160" algn="l" rtl="0">
              <a:lnSpc>
                <a:spcPct val="115000"/>
              </a:lnSpc>
              <a:spcBef>
                <a:spcPts val="0"/>
              </a:spcBef>
              <a:spcAft>
                <a:spcPts val="0"/>
              </a:spcAft>
              <a:buClr>
                <a:srgbClr val="000000"/>
              </a:buClr>
              <a:buSzPts val="2400"/>
              <a:buFont typeface="Lato"/>
              <a:buChar char="•"/>
            </a:pPr>
            <a:r>
              <a:rPr lang="en-US" sz="2400" b="0" strike="noStrike">
                <a:solidFill>
                  <a:srgbClr val="000000"/>
                </a:solidFill>
                <a:latin typeface="Lato"/>
                <a:ea typeface="Lato"/>
                <a:cs typeface="Lato"/>
                <a:sym typeface="Lato"/>
              </a:rPr>
              <a:t>Hyrax (formerly known as Sufia 7.x)</a:t>
            </a:r>
            <a:endParaRPr sz="2400" b="0" strike="noStrike">
              <a:solidFill>
                <a:srgbClr val="000000"/>
              </a:solidFill>
              <a:latin typeface="Arial"/>
              <a:ea typeface="Arial"/>
              <a:cs typeface="Arial"/>
              <a:sym typeface="Arial"/>
            </a:endParaRPr>
          </a:p>
          <a:p>
            <a:pPr marL="457200" marR="0" lvl="0" indent="-380160" algn="l" rtl="0">
              <a:lnSpc>
                <a:spcPct val="115000"/>
              </a:lnSpc>
              <a:spcBef>
                <a:spcPts val="0"/>
              </a:spcBef>
              <a:spcAft>
                <a:spcPts val="0"/>
              </a:spcAft>
              <a:buClr>
                <a:srgbClr val="000000"/>
              </a:buClr>
              <a:buSzPts val="2400"/>
              <a:buFont typeface="Lato"/>
              <a:buChar char="•"/>
            </a:pPr>
            <a:r>
              <a:rPr lang="en-US" sz="2400" b="0" strike="noStrike">
                <a:solidFill>
                  <a:srgbClr val="000000"/>
                </a:solidFill>
                <a:latin typeface="Lato"/>
                <a:ea typeface="Lato"/>
                <a:cs typeface="Lato"/>
                <a:sym typeface="Lato"/>
              </a:rPr>
              <a:t>Lots of features already done</a:t>
            </a:r>
            <a:endParaRPr sz="2400" b="0" strike="noStrike">
              <a:solidFill>
                <a:srgbClr val="000000"/>
              </a:solidFill>
              <a:latin typeface="Arial"/>
              <a:ea typeface="Arial"/>
              <a:cs typeface="Arial"/>
              <a:sym typeface="Arial"/>
            </a:endParaRPr>
          </a:p>
          <a:p>
            <a:pPr marL="457200" marR="0" lvl="0" indent="-380160" algn="l" rtl="0">
              <a:lnSpc>
                <a:spcPct val="115000"/>
              </a:lnSpc>
              <a:spcBef>
                <a:spcPts val="0"/>
              </a:spcBef>
              <a:spcAft>
                <a:spcPts val="0"/>
              </a:spcAft>
              <a:buClr>
                <a:srgbClr val="000000"/>
              </a:buClr>
              <a:buSzPts val="2400"/>
              <a:buFont typeface="Lato"/>
              <a:buChar char="•"/>
            </a:pPr>
            <a:r>
              <a:rPr lang="en-US" sz="2400" b="0" strike="noStrike">
                <a:solidFill>
                  <a:srgbClr val="000000"/>
                </a:solidFill>
                <a:latin typeface="Lato"/>
                <a:ea typeface="Lato"/>
                <a:cs typeface="Lato"/>
                <a:sym typeface="Lato"/>
              </a:rPr>
              <a:t>Complex objects based on PCDM in Fedora 4</a:t>
            </a:r>
            <a:endParaRPr sz="2400" b="0" strike="noStrike">
              <a:solidFill>
                <a:srgbClr val="000000"/>
              </a:solidFill>
              <a:latin typeface="Arial"/>
              <a:ea typeface="Arial"/>
              <a:cs typeface="Arial"/>
              <a:sym typeface="Arial"/>
            </a:endParaRPr>
          </a:p>
          <a:p>
            <a:pPr marL="457200" marR="0" lvl="0" indent="-380160" algn="l" rtl="0">
              <a:lnSpc>
                <a:spcPct val="115000"/>
              </a:lnSpc>
              <a:spcBef>
                <a:spcPts val="0"/>
              </a:spcBef>
              <a:spcAft>
                <a:spcPts val="0"/>
              </a:spcAft>
              <a:buClr>
                <a:srgbClr val="000000"/>
              </a:buClr>
              <a:buSzPts val="2400"/>
              <a:buFont typeface="Lato"/>
              <a:buChar char="•"/>
            </a:pPr>
            <a:r>
              <a:rPr lang="en-US" sz="2400" b="0" strike="noStrike">
                <a:solidFill>
                  <a:srgbClr val="000000"/>
                </a:solidFill>
                <a:latin typeface="Lato"/>
                <a:ea typeface="Lato"/>
                <a:cs typeface="Lato"/>
                <a:sym typeface="Lato"/>
              </a:rPr>
              <a:t>Building on Sufia, one of most actively maintained and widely used Hydra gems</a:t>
            </a:r>
            <a:endParaRPr sz="2400" b="0" strike="noStrike">
              <a:solidFill>
                <a:srgbClr val="000000"/>
              </a:solidFill>
              <a:latin typeface="Arial"/>
              <a:ea typeface="Arial"/>
              <a:cs typeface="Arial"/>
              <a:sym typeface="Arial"/>
            </a:endParaRPr>
          </a:p>
        </p:txBody>
      </p:sp>
      <p:pic>
        <p:nvPicPr>
          <p:cNvPr id="823" name="Shape 823"/>
          <p:cNvPicPr preferRelativeResize="0"/>
          <p:nvPr/>
        </p:nvPicPr>
        <p:blipFill rotWithShape="1">
          <a:blip r:embed="rId3">
            <a:alphaModFix/>
          </a:blip>
          <a:srcRect/>
          <a:stretch/>
        </p:blipFill>
        <p:spPr>
          <a:xfrm>
            <a:off x="457200" y="133380"/>
            <a:ext cx="5646420" cy="188595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Shape 183"/>
          <p:cNvSpPr txBox="1">
            <a:spLocks noGrp="1"/>
          </p:cNvSpPr>
          <p:nvPr>
            <p:ph type="title"/>
          </p:nvPr>
        </p:nvSpPr>
        <p:spPr>
          <a:xfrm>
            <a:off x="457200" y="205978"/>
            <a:ext cx="8229600" cy="857400"/>
          </a:xfrm>
          <a:prstGeom prst="rect">
            <a:avLst/>
          </a:prstGeom>
        </p:spPr>
        <p:txBody>
          <a:bodyPr spcFirstLastPara="1" wrap="square" lIns="91425" tIns="91425" rIns="91425" bIns="91425" anchor="b" anchorCtr="0">
            <a:noAutofit/>
          </a:bodyPr>
          <a:lstStyle/>
          <a:p>
            <a:pPr marL="0" lvl="0" indent="0">
              <a:spcBef>
                <a:spcPts val="0"/>
              </a:spcBef>
              <a:spcAft>
                <a:spcPts val="0"/>
              </a:spcAft>
              <a:buClr>
                <a:srgbClr val="000000"/>
              </a:buClr>
              <a:buSzPts val="1100"/>
              <a:buFont typeface="Arial"/>
              <a:buNone/>
            </a:pPr>
            <a:r>
              <a:rPr lang="en-US"/>
              <a:t>Fundamental Assumption #1</a:t>
            </a:r>
            <a:endParaRPr/>
          </a:p>
        </p:txBody>
      </p:sp>
      <p:sp>
        <p:nvSpPr>
          <p:cNvPr id="184" name="Shape 184"/>
          <p:cNvSpPr txBox="1">
            <a:spLocks noGrp="1"/>
          </p:cNvSpPr>
          <p:nvPr>
            <p:ph type="body" idx="1"/>
          </p:nvPr>
        </p:nvSpPr>
        <p:spPr>
          <a:xfrm>
            <a:off x="457200" y="1200150"/>
            <a:ext cx="8229600" cy="3725700"/>
          </a:xfrm>
          <a:prstGeom prst="rect">
            <a:avLst/>
          </a:prstGeom>
        </p:spPr>
        <p:txBody>
          <a:bodyPr spcFirstLastPara="1" wrap="square" lIns="91425" tIns="91425" rIns="91425" bIns="91425" anchor="t" anchorCtr="0">
            <a:noAutofit/>
          </a:bodyPr>
          <a:lstStyle/>
          <a:p>
            <a:pPr marL="114300" lvl="0" indent="0" rtl="0">
              <a:spcBef>
                <a:spcPts val="0"/>
              </a:spcBef>
              <a:spcAft>
                <a:spcPts val="0"/>
              </a:spcAft>
              <a:buClr>
                <a:schemeClr val="dk1"/>
              </a:buClr>
              <a:buFont typeface="Arial"/>
              <a:buNone/>
            </a:pPr>
            <a:r>
              <a:rPr lang="en-US"/>
              <a:t>No single system can provide the full range of repository-based solutions for a given institution’s needs,</a:t>
            </a:r>
            <a:endParaRPr/>
          </a:p>
          <a:p>
            <a:pPr marL="114300" lvl="0" indent="0" algn="r" rtl="0">
              <a:spcBef>
                <a:spcPts val="1200"/>
              </a:spcBef>
              <a:spcAft>
                <a:spcPts val="0"/>
              </a:spcAft>
              <a:buClr>
                <a:schemeClr val="dk1"/>
              </a:buClr>
              <a:buFont typeface="Arial"/>
              <a:buNone/>
            </a:pPr>
            <a:r>
              <a:rPr lang="en-US"/>
              <a:t>…yet sustainable solutions require a </a:t>
            </a:r>
            <a:br>
              <a:rPr lang="en-US"/>
            </a:br>
            <a:r>
              <a:rPr lang="en-US"/>
              <a:t>common repository infrastructure.</a:t>
            </a:r>
            <a:endParaRPr/>
          </a:p>
          <a:p>
            <a:pPr marL="0" lvl="0" indent="0">
              <a:spcBef>
                <a:spcPts val="0"/>
              </a:spcBef>
              <a:spcAft>
                <a:spcPts val="0"/>
              </a:spcAft>
              <a:buNone/>
            </a:pPr>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828"/>
        <p:cNvGrpSpPr/>
        <p:nvPr/>
      </p:nvGrpSpPr>
      <p:grpSpPr>
        <a:xfrm>
          <a:off x="0" y="0"/>
          <a:ext cx="0" cy="0"/>
          <a:chOff x="0" y="0"/>
          <a:chExt cx="0" cy="0"/>
        </a:xfrm>
      </p:grpSpPr>
      <p:sp>
        <p:nvSpPr>
          <p:cNvPr id="829" name="Shape 829"/>
          <p:cNvSpPr/>
          <p:nvPr/>
        </p:nvSpPr>
        <p:spPr>
          <a:xfrm>
            <a:off x="4191000" y="4572000"/>
            <a:ext cx="990600" cy="51435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a:buNone/>
            </a:pPr>
            <a:endParaRPr sz="2400" b="1" i="0" u="none" strike="noStrike" cap="none">
              <a:solidFill>
                <a:schemeClr val="dk1"/>
              </a:solidFill>
              <a:latin typeface="Times"/>
              <a:ea typeface="Times"/>
              <a:cs typeface="Times"/>
              <a:sym typeface="Times"/>
            </a:endParaRPr>
          </a:p>
        </p:txBody>
      </p:sp>
      <p:sp>
        <p:nvSpPr>
          <p:cNvPr id="830" name="Shape 830"/>
          <p:cNvSpPr txBox="1"/>
          <p:nvPr/>
        </p:nvSpPr>
        <p:spPr>
          <a:xfrm>
            <a:off x="381000" y="479822"/>
            <a:ext cx="8839200" cy="43858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200" b="0">
                <a:solidFill>
                  <a:schemeClr val="dk1"/>
                </a:solidFill>
                <a:latin typeface="Source Sans Pro"/>
                <a:ea typeface="Source Sans Pro"/>
                <a:cs typeface="Source Sans Pro"/>
                <a:sym typeface="Source Sans Pro"/>
              </a:rPr>
              <a:t>Agenda</a:t>
            </a:r>
            <a:endParaRPr/>
          </a:p>
        </p:txBody>
      </p:sp>
      <p:sp>
        <p:nvSpPr>
          <p:cNvPr id="831" name="Shape 831"/>
          <p:cNvSpPr/>
          <p:nvPr/>
        </p:nvSpPr>
        <p:spPr>
          <a:xfrm>
            <a:off x="990600" y="1197425"/>
            <a:ext cx="7924800" cy="2963888"/>
          </a:xfrm>
          <a:prstGeom prst="rect">
            <a:avLst/>
          </a:prstGeom>
          <a:noFill/>
          <a:ln>
            <a:noFill/>
          </a:ln>
        </p:spPr>
        <p:txBody>
          <a:bodyPr spcFirstLastPara="1" wrap="square" lIns="91425" tIns="45700" rIns="91425" bIns="45700" anchor="t" anchorCtr="0">
            <a:noAutofit/>
          </a:bodyPr>
          <a:lstStyle/>
          <a:p>
            <a:pPr marL="457200" marR="0" lvl="0" indent="-457200" algn="l" rtl="0">
              <a:lnSpc>
                <a:spcPct val="90000"/>
              </a:lnSpc>
              <a:spcBef>
                <a:spcPts val="0"/>
              </a:spcBef>
              <a:spcAft>
                <a:spcPts val="0"/>
              </a:spcAft>
              <a:buClr>
                <a:schemeClr val="dk1"/>
              </a:buClr>
              <a:buSzPts val="2800"/>
              <a:buFont typeface="Arial"/>
              <a:buChar char="•"/>
            </a:pPr>
            <a:r>
              <a:rPr lang="en-US" sz="2800" b="0">
                <a:solidFill>
                  <a:schemeClr val="dk1"/>
                </a:solidFill>
                <a:latin typeface="Source Sans Pro"/>
                <a:ea typeface="Source Sans Pro"/>
                <a:cs typeface="Source Sans Pro"/>
                <a:sym typeface="Source Sans Pro"/>
              </a:rPr>
              <a:t>What is Samvera?</a:t>
            </a:r>
            <a:endParaRPr/>
          </a:p>
          <a:p>
            <a:pPr marL="457200" marR="0" lvl="0" indent="-457200" algn="l" rtl="0">
              <a:lnSpc>
                <a:spcPct val="90000"/>
              </a:lnSpc>
              <a:spcBef>
                <a:spcPts val="1200"/>
              </a:spcBef>
              <a:spcAft>
                <a:spcPts val="0"/>
              </a:spcAft>
              <a:buClr>
                <a:schemeClr val="dk1"/>
              </a:buClr>
              <a:buSzPts val="2800"/>
              <a:buFont typeface="Arial"/>
              <a:buChar char="•"/>
            </a:pPr>
            <a:r>
              <a:rPr lang="en-US" sz="2800" b="0">
                <a:solidFill>
                  <a:schemeClr val="dk1"/>
                </a:solidFill>
                <a:latin typeface="Source Sans Pro"/>
                <a:ea typeface="Source Sans Pro"/>
                <a:cs typeface="Source Sans Pro"/>
                <a:sym typeface="Source Sans Pro"/>
              </a:rPr>
              <a:t>Community Framework</a:t>
            </a:r>
            <a:endParaRPr/>
          </a:p>
          <a:p>
            <a:pPr marL="457200" marR="0" lvl="0" indent="-457200" algn="l" rtl="0">
              <a:lnSpc>
                <a:spcPct val="90000"/>
              </a:lnSpc>
              <a:spcBef>
                <a:spcPts val="1200"/>
              </a:spcBef>
              <a:spcAft>
                <a:spcPts val="0"/>
              </a:spcAft>
              <a:buClr>
                <a:schemeClr val="dk1"/>
              </a:buClr>
              <a:buSzPts val="2800"/>
              <a:buFont typeface="Arial"/>
              <a:buChar char="•"/>
            </a:pPr>
            <a:r>
              <a:rPr lang="en-US" sz="2800" b="0">
                <a:solidFill>
                  <a:schemeClr val="dk1"/>
                </a:solidFill>
                <a:latin typeface="Source Sans Pro"/>
                <a:ea typeface="Source Sans Pro"/>
                <a:cs typeface="Source Sans Pro"/>
                <a:sym typeface="Source Sans Pro"/>
              </a:rPr>
              <a:t>Technical Framework</a:t>
            </a:r>
            <a:endParaRPr/>
          </a:p>
          <a:p>
            <a:pPr marL="457200" marR="0" lvl="0" indent="-457200" algn="l" rtl="0">
              <a:lnSpc>
                <a:spcPct val="90000"/>
              </a:lnSpc>
              <a:spcBef>
                <a:spcPts val="1200"/>
              </a:spcBef>
              <a:spcAft>
                <a:spcPts val="0"/>
              </a:spcAft>
              <a:buClr>
                <a:srgbClr val="800000"/>
              </a:buClr>
              <a:buSzPts val="3600"/>
              <a:buFont typeface="Arial"/>
              <a:buChar char="•"/>
            </a:pPr>
            <a:r>
              <a:rPr lang="en-US" sz="3600" b="0" i="1">
                <a:solidFill>
                  <a:srgbClr val="800000"/>
                </a:solidFill>
                <a:latin typeface="Source Sans Pro"/>
                <a:ea typeface="Source Sans Pro"/>
                <a:cs typeface="Source Sans Pro"/>
                <a:sym typeface="Source Sans Pro"/>
              </a:rPr>
              <a:t>Data Modeling</a:t>
            </a:r>
            <a:endParaRPr/>
          </a:p>
          <a:p>
            <a:pPr marL="457200" marR="0" lvl="0" indent="-457200" algn="l" rtl="0">
              <a:lnSpc>
                <a:spcPct val="90000"/>
              </a:lnSpc>
              <a:spcBef>
                <a:spcPts val="1200"/>
              </a:spcBef>
              <a:spcAft>
                <a:spcPts val="0"/>
              </a:spcAft>
              <a:buClr>
                <a:schemeClr val="dk1"/>
              </a:buClr>
              <a:buSzPts val="2800"/>
              <a:buFont typeface="Arial"/>
              <a:buChar char="•"/>
            </a:pPr>
            <a:r>
              <a:rPr lang="en-US" sz="2800" b="0">
                <a:solidFill>
                  <a:schemeClr val="dk1"/>
                </a:solidFill>
                <a:latin typeface="Source Sans Pro"/>
                <a:ea typeface="Source Sans Pro"/>
                <a:cs typeface="Source Sans Pro"/>
                <a:sym typeface="Source Sans Pro"/>
              </a:rPr>
              <a:t>Getting Started with Samvera</a:t>
            </a:r>
            <a:endParaRPr sz="2800" b="0">
              <a:solidFill>
                <a:schemeClr val="dk1"/>
              </a:solidFill>
              <a:latin typeface="Source Sans Pro"/>
              <a:ea typeface="Source Sans Pro"/>
              <a:cs typeface="Source Sans Pro"/>
              <a:sym typeface="Source Sans Pro"/>
            </a:endParaRPr>
          </a:p>
          <a:p>
            <a:pPr marL="457200" marR="0" lvl="0" indent="-457200" algn="l" rtl="0">
              <a:lnSpc>
                <a:spcPct val="90000"/>
              </a:lnSpc>
              <a:spcBef>
                <a:spcPts val="1200"/>
              </a:spcBef>
              <a:spcAft>
                <a:spcPts val="0"/>
              </a:spcAft>
              <a:buClr>
                <a:schemeClr val="dk1"/>
              </a:buClr>
              <a:buSzPts val="2800"/>
              <a:buFont typeface="Arial"/>
              <a:buChar char="•"/>
            </a:pPr>
            <a:r>
              <a:rPr lang="en-US" sz="2800" b="0">
                <a:solidFill>
                  <a:schemeClr val="dk1"/>
                </a:solidFill>
                <a:latin typeface="Source Sans Pro"/>
                <a:ea typeface="Source Sans Pro"/>
                <a:cs typeface="Source Sans Pro"/>
                <a:sym typeface="Source Sans Pro"/>
              </a:rPr>
              <a:t>Discussion</a:t>
            </a:r>
            <a:endParaRPr/>
          </a:p>
          <a:p>
            <a:pPr marL="457200" marR="0" lvl="0" indent="-279400" algn="l" rtl="0">
              <a:lnSpc>
                <a:spcPct val="90000"/>
              </a:lnSpc>
              <a:spcBef>
                <a:spcPts val="1200"/>
              </a:spcBef>
              <a:spcAft>
                <a:spcPts val="0"/>
              </a:spcAft>
              <a:buClr>
                <a:schemeClr val="dk1"/>
              </a:buClr>
              <a:buSzPts val="2800"/>
              <a:buFont typeface="Arial"/>
              <a:buNone/>
            </a:pPr>
            <a:endParaRPr sz="2800" b="0">
              <a:solidFill>
                <a:schemeClr val="dk1"/>
              </a:solidFill>
              <a:latin typeface="Source Sans Pro"/>
              <a:ea typeface="Source Sans Pro"/>
              <a:cs typeface="Source Sans Pro"/>
              <a:sym typeface="Source Sans Pro"/>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836"/>
        <p:cNvGrpSpPr/>
        <p:nvPr/>
      </p:nvGrpSpPr>
      <p:grpSpPr>
        <a:xfrm>
          <a:off x="0" y="0"/>
          <a:ext cx="0" cy="0"/>
          <a:chOff x="0" y="0"/>
          <a:chExt cx="0" cy="0"/>
        </a:xfrm>
      </p:grpSpPr>
      <p:sp>
        <p:nvSpPr>
          <p:cNvPr id="837" name="Shape 837"/>
          <p:cNvSpPr txBox="1"/>
          <p:nvPr/>
        </p:nvSpPr>
        <p:spPr>
          <a:xfrm>
            <a:off x="685800" y="532968"/>
            <a:ext cx="8001000" cy="43858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200" b="0">
                <a:solidFill>
                  <a:schemeClr val="dk1"/>
                </a:solidFill>
                <a:latin typeface="Source Sans Pro"/>
                <a:ea typeface="Source Sans Pro"/>
                <a:cs typeface="Source Sans Pro"/>
                <a:sym typeface="Source Sans Pro"/>
              </a:rPr>
              <a:t>PCDM = Portland Common Data Model</a:t>
            </a:r>
            <a:endParaRPr/>
          </a:p>
        </p:txBody>
      </p:sp>
      <p:sp>
        <p:nvSpPr>
          <p:cNvPr id="838" name="Shape 838"/>
          <p:cNvSpPr/>
          <p:nvPr/>
        </p:nvSpPr>
        <p:spPr>
          <a:xfrm>
            <a:off x="990600" y="1457057"/>
            <a:ext cx="7010400" cy="392415"/>
          </a:xfrm>
          <a:prstGeom prst="rect">
            <a:avLst/>
          </a:prstGeom>
          <a:noFill/>
          <a:ln>
            <a:noFill/>
          </a:ln>
        </p:spPr>
        <p:txBody>
          <a:bodyPr spcFirstLastPara="1" wrap="square" lIns="91425" tIns="45700" rIns="91425" bIns="45700" anchor="t" anchorCtr="0">
            <a:noAutofit/>
          </a:bodyPr>
          <a:lstStyle/>
          <a:p>
            <a:pPr marL="114300" marR="0" lvl="0" indent="0" algn="l" rtl="0">
              <a:spcBef>
                <a:spcPts val="0"/>
              </a:spcBef>
              <a:spcAft>
                <a:spcPts val="0"/>
              </a:spcAft>
              <a:buNone/>
            </a:pPr>
            <a:r>
              <a:rPr lang="en-US" sz="2800" b="0">
                <a:solidFill>
                  <a:schemeClr val="dk1"/>
                </a:solidFill>
                <a:latin typeface="Source Sans Pro"/>
                <a:ea typeface="Source Sans Pro"/>
                <a:cs typeface="Source Sans Pro"/>
                <a:sym typeface="Source Sans Pro"/>
              </a:rPr>
              <a:t>x</a:t>
            </a:r>
            <a:endParaRPr sz="2800" b="0">
              <a:solidFill>
                <a:schemeClr val="dk1"/>
              </a:solidFill>
              <a:latin typeface="Source Sans Pro"/>
              <a:ea typeface="Source Sans Pro"/>
              <a:cs typeface="Source Sans Pro"/>
              <a:sym typeface="Source Sans Pro"/>
            </a:endParaRPr>
          </a:p>
        </p:txBody>
      </p:sp>
      <p:pic>
        <p:nvPicPr>
          <p:cNvPr id="839" name="Shape 839" descr="coll-object-file.png"/>
          <p:cNvPicPr preferRelativeResize="0"/>
          <p:nvPr/>
        </p:nvPicPr>
        <p:blipFill rotWithShape="1">
          <a:blip r:embed="rId3">
            <a:alphaModFix/>
          </a:blip>
          <a:srcRect/>
          <a:stretch/>
        </p:blipFill>
        <p:spPr>
          <a:xfrm>
            <a:off x="457200" y="1371600"/>
            <a:ext cx="6105832" cy="2914650"/>
          </a:xfrm>
          <a:prstGeom prst="rect">
            <a:avLst/>
          </a:prstGeom>
          <a:noFill/>
          <a:ln>
            <a:noFill/>
          </a:ln>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844"/>
        <p:cNvGrpSpPr/>
        <p:nvPr/>
      </p:nvGrpSpPr>
      <p:grpSpPr>
        <a:xfrm>
          <a:off x="0" y="0"/>
          <a:ext cx="0" cy="0"/>
          <a:chOff x="0" y="0"/>
          <a:chExt cx="0" cy="0"/>
        </a:xfrm>
      </p:grpSpPr>
      <p:sp>
        <p:nvSpPr>
          <p:cNvPr id="845" name="Shape 845"/>
          <p:cNvSpPr/>
          <p:nvPr/>
        </p:nvSpPr>
        <p:spPr>
          <a:xfrm>
            <a:off x="7315200" y="171450"/>
            <a:ext cx="1371600" cy="392415"/>
          </a:xfrm>
          <a:prstGeom prst="rect">
            <a:avLst/>
          </a:prstGeom>
          <a:noFill/>
          <a:ln>
            <a:noFill/>
          </a:ln>
        </p:spPr>
        <p:txBody>
          <a:bodyPr spcFirstLastPara="1" wrap="square" lIns="91425" tIns="45700" rIns="91425" bIns="45700" anchor="t" anchorCtr="0">
            <a:noAutofit/>
          </a:bodyPr>
          <a:lstStyle/>
          <a:p>
            <a:pPr marL="114300" marR="0" lvl="0" indent="0" algn="l" rtl="0">
              <a:spcBef>
                <a:spcPts val="0"/>
              </a:spcBef>
              <a:spcAft>
                <a:spcPts val="0"/>
              </a:spcAft>
              <a:buNone/>
            </a:pPr>
            <a:r>
              <a:rPr lang="en-US" sz="2800" b="0">
                <a:solidFill>
                  <a:schemeClr val="dk1"/>
                </a:solidFill>
                <a:latin typeface="Source Sans Pro"/>
                <a:ea typeface="Source Sans Pro"/>
                <a:cs typeface="Source Sans Pro"/>
                <a:sym typeface="Source Sans Pro"/>
              </a:rPr>
              <a:t>Book</a:t>
            </a:r>
            <a:endParaRPr sz="2800" b="0">
              <a:solidFill>
                <a:schemeClr val="dk1"/>
              </a:solidFill>
              <a:latin typeface="Source Sans Pro"/>
              <a:ea typeface="Source Sans Pro"/>
              <a:cs typeface="Source Sans Pro"/>
              <a:sym typeface="Source Sans Pro"/>
            </a:endParaRPr>
          </a:p>
        </p:txBody>
      </p:sp>
      <p:pic>
        <p:nvPicPr>
          <p:cNvPr id="846" name="Shape 846" descr="MultiPageText (1).png"/>
          <p:cNvPicPr preferRelativeResize="0"/>
          <p:nvPr/>
        </p:nvPicPr>
        <p:blipFill rotWithShape="1">
          <a:blip r:embed="rId3">
            <a:alphaModFix/>
          </a:blip>
          <a:srcRect/>
          <a:stretch/>
        </p:blipFill>
        <p:spPr>
          <a:xfrm>
            <a:off x="76200" y="293677"/>
            <a:ext cx="6751018" cy="4735523"/>
          </a:xfrm>
          <a:prstGeom prst="rect">
            <a:avLst/>
          </a:prstGeom>
          <a:noFill/>
          <a:ln>
            <a:noFill/>
          </a:ln>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851"/>
        <p:cNvGrpSpPr/>
        <p:nvPr/>
      </p:nvGrpSpPr>
      <p:grpSpPr>
        <a:xfrm>
          <a:off x="0" y="0"/>
          <a:ext cx="0" cy="0"/>
          <a:chOff x="0" y="0"/>
          <a:chExt cx="0" cy="0"/>
        </a:xfrm>
      </p:grpSpPr>
      <p:sp>
        <p:nvSpPr>
          <p:cNvPr id="852" name="Shape 852"/>
          <p:cNvSpPr txBox="1"/>
          <p:nvPr/>
        </p:nvSpPr>
        <p:spPr>
          <a:xfrm>
            <a:off x="685800" y="532968"/>
            <a:ext cx="8001000" cy="43858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200" b="0">
                <a:solidFill>
                  <a:schemeClr val="dk1"/>
                </a:solidFill>
                <a:latin typeface="Source Sans Pro"/>
                <a:ea typeface="Source Sans Pro"/>
                <a:cs typeface="Source Sans Pro"/>
                <a:sym typeface="Source Sans Pro"/>
              </a:rPr>
              <a:t>Why PCDM? </a:t>
            </a:r>
            <a:endParaRPr/>
          </a:p>
        </p:txBody>
      </p:sp>
      <p:sp>
        <p:nvSpPr>
          <p:cNvPr id="853" name="Shape 853"/>
          <p:cNvSpPr/>
          <p:nvPr/>
        </p:nvSpPr>
        <p:spPr>
          <a:xfrm>
            <a:off x="990600" y="1245022"/>
            <a:ext cx="7010400" cy="1269578"/>
          </a:xfrm>
          <a:prstGeom prst="rect">
            <a:avLst/>
          </a:prstGeom>
          <a:noFill/>
          <a:ln>
            <a:noFill/>
          </a:ln>
        </p:spPr>
        <p:txBody>
          <a:bodyPr spcFirstLastPara="1" wrap="square" lIns="91425" tIns="45700" rIns="91425" bIns="45700" anchor="t" anchorCtr="0">
            <a:noAutofit/>
          </a:bodyPr>
          <a:lstStyle/>
          <a:p>
            <a:pPr marL="114300" marR="0" lvl="0" indent="0" algn="l" rtl="0">
              <a:spcBef>
                <a:spcPts val="0"/>
              </a:spcBef>
              <a:spcAft>
                <a:spcPts val="0"/>
              </a:spcAft>
              <a:buNone/>
            </a:pPr>
            <a:r>
              <a:rPr lang="en-US" sz="2800" b="0">
                <a:solidFill>
                  <a:schemeClr val="dk1"/>
                </a:solidFill>
                <a:latin typeface="Source Sans Pro"/>
                <a:ea typeface="Source Sans Pro"/>
                <a:cs typeface="Source Sans Pro"/>
                <a:sym typeface="Source Sans Pro"/>
              </a:rPr>
              <a:t>1.) Best practices in data modeling</a:t>
            </a:r>
            <a:endParaRPr/>
          </a:p>
          <a:p>
            <a:pPr marL="114300" marR="0" lvl="0" indent="0" algn="l" rtl="0">
              <a:spcBef>
                <a:spcPts val="1200"/>
              </a:spcBef>
              <a:spcAft>
                <a:spcPts val="0"/>
              </a:spcAft>
              <a:buNone/>
            </a:pPr>
            <a:r>
              <a:rPr lang="en-US" sz="2800" b="0">
                <a:solidFill>
                  <a:schemeClr val="dk1"/>
                </a:solidFill>
                <a:latin typeface="Source Sans Pro"/>
                <a:ea typeface="Source Sans Pro"/>
                <a:cs typeface="Source Sans Pro"/>
                <a:sym typeface="Source Sans Pro"/>
              </a:rPr>
              <a:t>2.) Code interoperability</a:t>
            </a:r>
            <a:endParaRPr/>
          </a:p>
          <a:p>
            <a:pPr marL="114300" marR="0" lvl="0" indent="0" algn="l" rtl="0">
              <a:spcBef>
                <a:spcPts val="1200"/>
              </a:spcBef>
              <a:spcAft>
                <a:spcPts val="0"/>
              </a:spcAft>
              <a:buNone/>
            </a:pPr>
            <a:r>
              <a:rPr lang="en-US" sz="2800" b="0">
                <a:solidFill>
                  <a:schemeClr val="dk1"/>
                </a:solidFill>
                <a:latin typeface="Source Sans Pro"/>
                <a:ea typeface="Source Sans Pro"/>
                <a:cs typeface="Source Sans Pro"/>
                <a:sym typeface="Source Sans Pro"/>
              </a:rPr>
              <a:t>3.) Data interoperability</a:t>
            </a:r>
            <a:endParaRPr sz="2800" b="0">
              <a:solidFill>
                <a:schemeClr val="dk1"/>
              </a:solidFill>
              <a:latin typeface="Source Sans Pro"/>
              <a:ea typeface="Source Sans Pro"/>
              <a:cs typeface="Source Sans Pro"/>
              <a:sym typeface="Source Sans Pro"/>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858"/>
        <p:cNvGrpSpPr/>
        <p:nvPr/>
      </p:nvGrpSpPr>
      <p:grpSpPr>
        <a:xfrm>
          <a:off x="0" y="0"/>
          <a:ext cx="0" cy="0"/>
          <a:chOff x="0" y="0"/>
          <a:chExt cx="0" cy="0"/>
        </a:xfrm>
      </p:grpSpPr>
      <p:sp>
        <p:nvSpPr>
          <p:cNvPr id="859" name="Shape 859"/>
          <p:cNvSpPr/>
          <p:nvPr/>
        </p:nvSpPr>
        <p:spPr>
          <a:xfrm>
            <a:off x="4191000" y="4572000"/>
            <a:ext cx="990600" cy="51435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a:buNone/>
            </a:pPr>
            <a:endParaRPr sz="2400" b="1" i="0" u="none" strike="noStrike" cap="none">
              <a:solidFill>
                <a:schemeClr val="dk1"/>
              </a:solidFill>
              <a:latin typeface="Times"/>
              <a:ea typeface="Times"/>
              <a:cs typeface="Times"/>
              <a:sym typeface="Times"/>
            </a:endParaRPr>
          </a:p>
        </p:txBody>
      </p:sp>
      <p:sp>
        <p:nvSpPr>
          <p:cNvPr id="860" name="Shape 860"/>
          <p:cNvSpPr txBox="1"/>
          <p:nvPr/>
        </p:nvSpPr>
        <p:spPr>
          <a:xfrm>
            <a:off x="381000" y="479822"/>
            <a:ext cx="8839200" cy="43858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200" b="0">
                <a:solidFill>
                  <a:schemeClr val="dk1"/>
                </a:solidFill>
                <a:latin typeface="Source Sans Pro"/>
                <a:ea typeface="Source Sans Pro"/>
                <a:cs typeface="Source Sans Pro"/>
                <a:sym typeface="Source Sans Pro"/>
              </a:rPr>
              <a:t>Agenda</a:t>
            </a:r>
            <a:endParaRPr/>
          </a:p>
        </p:txBody>
      </p:sp>
      <p:sp>
        <p:nvSpPr>
          <p:cNvPr id="861" name="Shape 861"/>
          <p:cNvSpPr/>
          <p:nvPr/>
        </p:nvSpPr>
        <p:spPr>
          <a:xfrm>
            <a:off x="990600" y="1197425"/>
            <a:ext cx="7924800" cy="2963888"/>
          </a:xfrm>
          <a:prstGeom prst="rect">
            <a:avLst/>
          </a:prstGeom>
          <a:noFill/>
          <a:ln>
            <a:noFill/>
          </a:ln>
        </p:spPr>
        <p:txBody>
          <a:bodyPr spcFirstLastPara="1" wrap="square" lIns="91425" tIns="45700" rIns="91425" bIns="45700" anchor="t" anchorCtr="0">
            <a:noAutofit/>
          </a:bodyPr>
          <a:lstStyle/>
          <a:p>
            <a:pPr marL="457200" marR="0" lvl="0" indent="-457200" algn="l" rtl="0">
              <a:lnSpc>
                <a:spcPct val="90000"/>
              </a:lnSpc>
              <a:spcBef>
                <a:spcPts val="0"/>
              </a:spcBef>
              <a:spcAft>
                <a:spcPts val="0"/>
              </a:spcAft>
              <a:buClr>
                <a:schemeClr val="dk1"/>
              </a:buClr>
              <a:buSzPts val="2800"/>
              <a:buFont typeface="Arial"/>
              <a:buChar char="•"/>
            </a:pPr>
            <a:r>
              <a:rPr lang="en-US" sz="2800" b="0">
                <a:solidFill>
                  <a:schemeClr val="dk1"/>
                </a:solidFill>
                <a:latin typeface="Source Sans Pro"/>
                <a:ea typeface="Source Sans Pro"/>
                <a:cs typeface="Source Sans Pro"/>
                <a:sym typeface="Source Sans Pro"/>
              </a:rPr>
              <a:t>What is Samvera?</a:t>
            </a:r>
            <a:endParaRPr/>
          </a:p>
          <a:p>
            <a:pPr marL="457200" marR="0" lvl="0" indent="-457200" algn="l" rtl="0">
              <a:lnSpc>
                <a:spcPct val="90000"/>
              </a:lnSpc>
              <a:spcBef>
                <a:spcPts val="1200"/>
              </a:spcBef>
              <a:spcAft>
                <a:spcPts val="0"/>
              </a:spcAft>
              <a:buClr>
                <a:schemeClr val="dk1"/>
              </a:buClr>
              <a:buSzPts val="2800"/>
              <a:buFont typeface="Arial"/>
              <a:buChar char="•"/>
            </a:pPr>
            <a:r>
              <a:rPr lang="en-US" sz="2800" b="0">
                <a:solidFill>
                  <a:schemeClr val="dk1"/>
                </a:solidFill>
                <a:latin typeface="Source Sans Pro"/>
                <a:ea typeface="Source Sans Pro"/>
                <a:cs typeface="Source Sans Pro"/>
                <a:sym typeface="Source Sans Pro"/>
              </a:rPr>
              <a:t>Community Framework</a:t>
            </a:r>
            <a:endParaRPr/>
          </a:p>
          <a:p>
            <a:pPr marL="457200" marR="0" lvl="0" indent="-457200" algn="l" rtl="0">
              <a:lnSpc>
                <a:spcPct val="90000"/>
              </a:lnSpc>
              <a:spcBef>
                <a:spcPts val="1200"/>
              </a:spcBef>
              <a:spcAft>
                <a:spcPts val="0"/>
              </a:spcAft>
              <a:buClr>
                <a:schemeClr val="dk1"/>
              </a:buClr>
              <a:buSzPts val="2800"/>
              <a:buFont typeface="Arial"/>
              <a:buChar char="•"/>
            </a:pPr>
            <a:r>
              <a:rPr lang="en-US" sz="2800" b="0">
                <a:solidFill>
                  <a:schemeClr val="dk1"/>
                </a:solidFill>
                <a:latin typeface="Source Sans Pro"/>
                <a:ea typeface="Source Sans Pro"/>
                <a:cs typeface="Source Sans Pro"/>
                <a:sym typeface="Source Sans Pro"/>
              </a:rPr>
              <a:t>Technical Framework</a:t>
            </a:r>
            <a:endParaRPr/>
          </a:p>
          <a:p>
            <a:pPr marL="457200" marR="0" lvl="0" indent="-457200" algn="l" rtl="0">
              <a:lnSpc>
                <a:spcPct val="90000"/>
              </a:lnSpc>
              <a:spcBef>
                <a:spcPts val="1200"/>
              </a:spcBef>
              <a:spcAft>
                <a:spcPts val="0"/>
              </a:spcAft>
              <a:buClr>
                <a:schemeClr val="dk1"/>
              </a:buClr>
              <a:buSzPts val="2800"/>
              <a:buFont typeface="Arial"/>
              <a:buChar char="•"/>
            </a:pPr>
            <a:r>
              <a:rPr lang="en-US" sz="2800" b="0">
                <a:solidFill>
                  <a:schemeClr val="dk1"/>
                </a:solidFill>
                <a:latin typeface="Source Sans Pro"/>
                <a:ea typeface="Source Sans Pro"/>
                <a:cs typeface="Source Sans Pro"/>
                <a:sym typeface="Source Sans Pro"/>
              </a:rPr>
              <a:t>Data Modeling</a:t>
            </a:r>
            <a:endParaRPr/>
          </a:p>
          <a:p>
            <a:pPr marL="457200" marR="0" lvl="0" indent="-457200" algn="l" rtl="0">
              <a:lnSpc>
                <a:spcPct val="90000"/>
              </a:lnSpc>
              <a:spcBef>
                <a:spcPts val="1200"/>
              </a:spcBef>
              <a:spcAft>
                <a:spcPts val="0"/>
              </a:spcAft>
              <a:buClr>
                <a:srgbClr val="800000"/>
              </a:buClr>
              <a:buSzPts val="3600"/>
              <a:buFont typeface="Arial"/>
              <a:buChar char="•"/>
            </a:pPr>
            <a:r>
              <a:rPr lang="en-US" sz="3600" b="0" i="1">
                <a:solidFill>
                  <a:srgbClr val="800000"/>
                </a:solidFill>
                <a:latin typeface="Source Sans Pro"/>
                <a:ea typeface="Source Sans Pro"/>
                <a:cs typeface="Source Sans Pro"/>
                <a:sym typeface="Source Sans Pro"/>
              </a:rPr>
              <a:t>Getting Started with Samvera</a:t>
            </a:r>
            <a:endParaRPr sz="3600" b="0" i="1">
              <a:solidFill>
                <a:srgbClr val="800000"/>
              </a:solidFill>
              <a:latin typeface="Source Sans Pro"/>
              <a:ea typeface="Source Sans Pro"/>
              <a:cs typeface="Source Sans Pro"/>
              <a:sym typeface="Source Sans Pro"/>
            </a:endParaRPr>
          </a:p>
          <a:p>
            <a:pPr marL="457200" marR="0" lvl="0" indent="-457200" algn="l" rtl="0">
              <a:lnSpc>
                <a:spcPct val="90000"/>
              </a:lnSpc>
              <a:spcBef>
                <a:spcPts val="1200"/>
              </a:spcBef>
              <a:spcAft>
                <a:spcPts val="0"/>
              </a:spcAft>
              <a:buClr>
                <a:schemeClr val="dk1"/>
              </a:buClr>
              <a:buSzPts val="2800"/>
              <a:buFont typeface="Arial"/>
              <a:buChar char="•"/>
            </a:pPr>
            <a:r>
              <a:rPr lang="en-US" sz="2800" b="0">
                <a:solidFill>
                  <a:schemeClr val="dk1"/>
                </a:solidFill>
                <a:latin typeface="Source Sans Pro"/>
                <a:ea typeface="Source Sans Pro"/>
                <a:cs typeface="Source Sans Pro"/>
                <a:sym typeface="Source Sans Pro"/>
              </a:rPr>
              <a:t>Discussion</a:t>
            </a:r>
            <a:endParaRPr/>
          </a:p>
          <a:p>
            <a:pPr marL="457200" marR="0" lvl="0" indent="-279400" algn="l" rtl="0">
              <a:lnSpc>
                <a:spcPct val="90000"/>
              </a:lnSpc>
              <a:spcBef>
                <a:spcPts val="1200"/>
              </a:spcBef>
              <a:spcAft>
                <a:spcPts val="0"/>
              </a:spcAft>
              <a:buClr>
                <a:schemeClr val="dk1"/>
              </a:buClr>
              <a:buSzPts val="2800"/>
              <a:buFont typeface="Arial"/>
              <a:buNone/>
            </a:pPr>
            <a:endParaRPr sz="2800" b="0">
              <a:solidFill>
                <a:schemeClr val="dk1"/>
              </a:solidFill>
              <a:latin typeface="Source Sans Pro"/>
              <a:ea typeface="Source Sans Pro"/>
              <a:cs typeface="Source Sans Pro"/>
              <a:sym typeface="Source Sans Pro"/>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866"/>
        <p:cNvGrpSpPr/>
        <p:nvPr/>
      </p:nvGrpSpPr>
      <p:grpSpPr>
        <a:xfrm>
          <a:off x="0" y="0"/>
          <a:ext cx="0" cy="0"/>
          <a:chOff x="0" y="0"/>
          <a:chExt cx="0" cy="0"/>
        </a:xfrm>
      </p:grpSpPr>
      <p:sp>
        <p:nvSpPr>
          <p:cNvPr id="867" name="Shape 867"/>
          <p:cNvSpPr/>
          <p:nvPr/>
        </p:nvSpPr>
        <p:spPr>
          <a:xfrm>
            <a:off x="1066800" y="1085850"/>
            <a:ext cx="6781800" cy="457200"/>
          </a:xfrm>
          <a:prstGeom prst="rect">
            <a:avLst/>
          </a:prstGeom>
          <a:solidFill>
            <a:srgbClr val="FF6600"/>
          </a:solidFill>
          <a:ln w="9525" cap="flat" cmpd="sng">
            <a:solidFill>
              <a:srgbClr val="2E2E97"/>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a:buNone/>
            </a:pPr>
            <a:endParaRPr sz="2400" b="1" i="0" u="none" strike="noStrike" cap="none">
              <a:solidFill>
                <a:schemeClr val="dk1"/>
              </a:solidFill>
              <a:latin typeface="Times"/>
              <a:ea typeface="Times"/>
              <a:cs typeface="Times"/>
              <a:sym typeface="Times"/>
            </a:endParaRPr>
          </a:p>
        </p:txBody>
      </p:sp>
      <p:sp>
        <p:nvSpPr>
          <p:cNvPr id="868" name="Shape 868"/>
          <p:cNvSpPr txBox="1"/>
          <p:nvPr/>
        </p:nvSpPr>
        <p:spPr>
          <a:xfrm>
            <a:off x="685800" y="532968"/>
            <a:ext cx="8001000" cy="43858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200" b="0">
                <a:solidFill>
                  <a:schemeClr val="dk1"/>
                </a:solidFill>
                <a:latin typeface="Source Sans Pro"/>
                <a:ea typeface="Source Sans Pro"/>
                <a:cs typeface="Source Sans Pro"/>
                <a:sym typeface="Source Sans Pro"/>
              </a:rPr>
              <a:t>Getting Started</a:t>
            </a:r>
            <a:endParaRPr/>
          </a:p>
        </p:txBody>
      </p:sp>
      <p:sp>
        <p:nvSpPr>
          <p:cNvPr id="869" name="Shape 869"/>
          <p:cNvSpPr/>
          <p:nvPr/>
        </p:nvSpPr>
        <p:spPr>
          <a:xfrm>
            <a:off x="1447800" y="1162050"/>
            <a:ext cx="7010400" cy="276999"/>
          </a:xfrm>
          <a:prstGeom prst="rect">
            <a:avLst/>
          </a:prstGeom>
          <a:noFill/>
          <a:ln>
            <a:noFill/>
          </a:ln>
        </p:spPr>
        <p:txBody>
          <a:bodyPr spcFirstLastPara="1" wrap="square" lIns="91425" tIns="45700" rIns="91425" bIns="45700" anchor="t" anchorCtr="0">
            <a:noAutofit/>
          </a:bodyPr>
          <a:lstStyle/>
          <a:p>
            <a:pPr marL="114300" marR="0" lvl="0" indent="0" algn="l" rtl="0">
              <a:spcBef>
                <a:spcPts val="0"/>
              </a:spcBef>
              <a:spcAft>
                <a:spcPts val="0"/>
              </a:spcAft>
              <a:buNone/>
            </a:pPr>
            <a:r>
              <a:rPr lang="en-US" sz="1800" b="0">
                <a:solidFill>
                  <a:schemeClr val="dk1"/>
                </a:solidFill>
                <a:latin typeface="Source Sans Pro"/>
                <a:ea typeface="Source Sans Pro"/>
                <a:cs typeface="Source Sans Pro"/>
                <a:sym typeface="Source Sans Pro"/>
              </a:rPr>
              <a:t>https://wiki.duraspace.org/display/hydra/Developers</a:t>
            </a:r>
            <a:endParaRPr sz="1800" b="0">
              <a:solidFill>
                <a:schemeClr val="dk1"/>
              </a:solidFill>
              <a:latin typeface="Source Sans Pro"/>
              <a:ea typeface="Source Sans Pro"/>
              <a:cs typeface="Source Sans Pro"/>
              <a:sym typeface="Source Sans Pro"/>
            </a:endParaRPr>
          </a:p>
        </p:txBody>
      </p:sp>
      <p:pic>
        <p:nvPicPr>
          <p:cNvPr id="870" name="Shape 870"/>
          <p:cNvPicPr preferRelativeResize="0"/>
          <p:nvPr/>
        </p:nvPicPr>
        <p:blipFill rotWithShape="1">
          <a:blip r:embed="rId3">
            <a:alphaModFix/>
          </a:blip>
          <a:srcRect/>
          <a:stretch/>
        </p:blipFill>
        <p:spPr>
          <a:xfrm>
            <a:off x="533400" y="1657350"/>
            <a:ext cx="6858000" cy="3282233"/>
          </a:xfrm>
          <a:prstGeom prst="rect">
            <a:avLst/>
          </a:prstGeom>
          <a:noFill/>
          <a:ln>
            <a:noFill/>
          </a:ln>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874"/>
        <p:cNvGrpSpPr/>
        <p:nvPr/>
      </p:nvGrpSpPr>
      <p:grpSpPr>
        <a:xfrm>
          <a:off x="0" y="0"/>
          <a:ext cx="0" cy="0"/>
          <a:chOff x="0" y="0"/>
          <a:chExt cx="0" cy="0"/>
        </a:xfrm>
      </p:grpSpPr>
      <p:sp>
        <p:nvSpPr>
          <p:cNvPr id="875" name="Shape 875"/>
          <p:cNvSpPr txBox="1">
            <a:spLocks noGrp="1"/>
          </p:cNvSpPr>
          <p:nvPr>
            <p:ph type="title"/>
          </p:nvPr>
        </p:nvSpPr>
        <p:spPr>
          <a:xfrm>
            <a:off x="685800" y="285750"/>
            <a:ext cx="7772400" cy="85725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3200" b="0" i="0" u="none" strike="noStrike" cap="none">
                <a:solidFill>
                  <a:schemeClr val="dk2"/>
                </a:solidFill>
                <a:latin typeface="Source Sans Pro"/>
                <a:ea typeface="Source Sans Pro"/>
                <a:cs typeface="Source Sans Pro"/>
                <a:sym typeface="Source Sans Pro"/>
              </a:rPr>
              <a:t>Technical Engagement</a:t>
            </a:r>
            <a:endParaRPr/>
          </a:p>
        </p:txBody>
      </p:sp>
      <p:sp>
        <p:nvSpPr>
          <p:cNvPr id="876" name="Shape 876"/>
          <p:cNvSpPr txBox="1">
            <a:spLocks noGrp="1"/>
          </p:cNvSpPr>
          <p:nvPr>
            <p:ph type="body" idx="1"/>
          </p:nvPr>
        </p:nvSpPr>
        <p:spPr>
          <a:xfrm>
            <a:off x="844183" y="1167053"/>
            <a:ext cx="7995017" cy="3747847"/>
          </a:xfrm>
          <a:prstGeom prst="rect">
            <a:avLst/>
          </a:prstGeom>
          <a:solidFill>
            <a:srgbClr val="FFFFFF"/>
          </a:solidFill>
          <a:ln>
            <a:noFill/>
          </a:ln>
        </p:spPr>
        <p:txBody>
          <a:bodyPr spcFirstLastPara="1" wrap="square" lIns="91425" tIns="45700" rIns="91425" bIns="45700" anchor="t" anchorCtr="0">
            <a:noAutofit/>
          </a:bodyPr>
          <a:lstStyle/>
          <a:p>
            <a:pPr marL="342900" marR="0" lvl="0" indent="-342900" algn="l" rtl="0">
              <a:lnSpc>
                <a:spcPct val="90000"/>
              </a:lnSpc>
              <a:spcBef>
                <a:spcPts val="0"/>
              </a:spcBef>
              <a:spcAft>
                <a:spcPts val="0"/>
              </a:spcAft>
              <a:buClr>
                <a:schemeClr val="dk1"/>
              </a:buClr>
              <a:buSzPts val="2800"/>
              <a:buFont typeface="Source Sans Pro"/>
              <a:buChar char="•"/>
            </a:pPr>
            <a:r>
              <a:rPr lang="en-US" sz="2800" b="0" i="0" u="none" strike="noStrike" cap="none">
                <a:solidFill>
                  <a:schemeClr val="dk1"/>
                </a:solidFill>
                <a:latin typeface="Source Sans Pro"/>
                <a:ea typeface="Source Sans Pro"/>
                <a:cs typeface="Source Sans Pro"/>
                <a:sym typeface="Source Sans Pro"/>
              </a:rPr>
              <a:t>Software: </a:t>
            </a:r>
            <a:r>
              <a:rPr lang="en-US" sz="2400" b="0" i="0" u="sng" strike="noStrike" cap="none">
                <a:solidFill>
                  <a:schemeClr val="hlink"/>
                </a:solidFill>
                <a:latin typeface="Source Sans Pro"/>
                <a:ea typeface="Source Sans Pro"/>
                <a:cs typeface="Source Sans Pro"/>
                <a:sym typeface="Source Sans Pro"/>
                <a:hlinkClick r:id="rId3"/>
              </a:rPr>
              <a:t>https://github.com/projecthydra</a:t>
            </a:r>
            <a:endParaRPr sz="2400" b="0" i="0" u="none" strike="noStrike" cap="none">
              <a:solidFill>
                <a:schemeClr val="dk1"/>
              </a:solidFill>
              <a:latin typeface="Source Sans Pro"/>
              <a:ea typeface="Source Sans Pro"/>
              <a:cs typeface="Source Sans Pro"/>
              <a:sym typeface="Source Sans Pro"/>
            </a:endParaRPr>
          </a:p>
          <a:p>
            <a:pPr marL="742950" marR="0" lvl="1" indent="-285750" algn="l" rtl="0">
              <a:lnSpc>
                <a:spcPct val="90000"/>
              </a:lnSpc>
              <a:spcBef>
                <a:spcPts val="600"/>
              </a:spcBef>
              <a:spcAft>
                <a:spcPts val="0"/>
              </a:spcAft>
              <a:buClr>
                <a:schemeClr val="dk1"/>
              </a:buClr>
              <a:buSzPts val="2400"/>
              <a:buFont typeface="Source Sans Pro"/>
              <a:buChar char="–"/>
            </a:pPr>
            <a:r>
              <a:rPr lang="en-US" sz="2400" b="0" i="0" u="none" strike="noStrike" cap="none">
                <a:solidFill>
                  <a:schemeClr val="dk1"/>
                </a:solidFill>
                <a:latin typeface="Source Sans Pro"/>
                <a:ea typeface="Source Sans Pro"/>
                <a:cs typeface="Source Sans Pro"/>
                <a:sym typeface="Source Sans Pro"/>
              </a:rPr>
              <a:t>Developers should start here: </a:t>
            </a:r>
            <a:br>
              <a:rPr lang="en-US" sz="2400" b="0" i="0" u="none" strike="noStrike" cap="none">
                <a:solidFill>
                  <a:schemeClr val="dk1"/>
                </a:solidFill>
                <a:latin typeface="Source Sans Pro"/>
                <a:ea typeface="Source Sans Pro"/>
                <a:cs typeface="Source Sans Pro"/>
                <a:sym typeface="Source Sans Pro"/>
              </a:rPr>
            </a:br>
            <a:r>
              <a:rPr lang="en-US" sz="2400" b="0" i="0" u="sng" strike="noStrike" cap="none">
                <a:solidFill>
                  <a:schemeClr val="hlink"/>
                </a:solidFill>
                <a:latin typeface="Source Sans Pro"/>
                <a:ea typeface="Source Sans Pro"/>
                <a:cs typeface="Source Sans Pro"/>
                <a:sym typeface="Source Sans Pro"/>
                <a:hlinkClick r:id="rId4"/>
              </a:rPr>
              <a:t>https://github.com/projecthydra/hydra-head/wiki</a:t>
            </a:r>
            <a:endParaRPr sz="2400" b="0" i="0" u="none" strike="noStrike" cap="none">
              <a:solidFill>
                <a:schemeClr val="dk1"/>
              </a:solidFill>
              <a:latin typeface="Source Sans Pro"/>
              <a:ea typeface="Source Sans Pro"/>
              <a:cs typeface="Source Sans Pro"/>
              <a:sym typeface="Source Sans Pro"/>
            </a:endParaRPr>
          </a:p>
          <a:p>
            <a:pPr marL="342900" marR="0" lvl="0" indent="-342900" algn="l" rtl="0">
              <a:lnSpc>
                <a:spcPct val="90000"/>
              </a:lnSpc>
              <a:spcBef>
                <a:spcPts val="1800"/>
              </a:spcBef>
              <a:spcAft>
                <a:spcPts val="0"/>
              </a:spcAft>
              <a:buClr>
                <a:schemeClr val="dk1"/>
              </a:buClr>
              <a:buSzPts val="2800"/>
              <a:buFont typeface="Source Sans Pro"/>
              <a:buChar char="•"/>
            </a:pPr>
            <a:r>
              <a:rPr lang="en-US" sz="2800" b="0" i="0" u="none" strike="noStrike" cap="none">
                <a:solidFill>
                  <a:schemeClr val="dk1"/>
                </a:solidFill>
                <a:latin typeface="Source Sans Pro"/>
                <a:ea typeface="Source Sans Pro"/>
                <a:cs typeface="Source Sans Pro"/>
                <a:sym typeface="Source Sans Pro"/>
              </a:rPr>
              <a:t>Note: Most sites start from Sufia on Fedora 4 </a:t>
            </a:r>
            <a:br>
              <a:rPr lang="en-US" sz="2800" b="0" i="0" u="none" strike="noStrike" cap="none">
                <a:solidFill>
                  <a:schemeClr val="dk1"/>
                </a:solidFill>
                <a:latin typeface="Source Sans Pro"/>
                <a:ea typeface="Source Sans Pro"/>
                <a:cs typeface="Source Sans Pro"/>
                <a:sym typeface="Source Sans Pro"/>
              </a:rPr>
            </a:br>
            <a:r>
              <a:rPr lang="en-US" sz="2800" b="0" i="0" u="none" strike="noStrike" cap="none">
                <a:solidFill>
                  <a:schemeClr val="dk1"/>
                </a:solidFill>
                <a:latin typeface="Source Sans Pro"/>
                <a:ea typeface="Source Sans Pro"/>
                <a:cs typeface="Source Sans Pro"/>
                <a:sym typeface="Source Sans Pro"/>
              </a:rPr>
              <a:t>at this point</a:t>
            </a:r>
            <a:endParaRPr/>
          </a:p>
          <a:p>
            <a:pPr marL="342900" marR="0" lvl="0" indent="-342900" algn="l" rtl="0">
              <a:lnSpc>
                <a:spcPct val="90000"/>
              </a:lnSpc>
              <a:spcBef>
                <a:spcPts val="1800"/>
              </a:spcBef>
              <a:spcAft>
                <a:spcPts val="0"/>
              </a:spcAft>
              <a:buClr>
                <a:schemeClr val="dk1"/>
              </a:buClr>
              <a:buSzPts val="2800"/>
              <a:buFont typeface="Source Sans Pro"/>
              <a:buChar char="•"/>
            </a:pPr>
            <a:r>
              <a:rPr lang="en-US" sz="2800" b="0" i="0" u="sng" strike="noStrike" cap="none">
                <a:solidFill>
                  <a:schemeClr val="hlink"/>
                </a:solidFill>
                <a:latin typeface="Source Sans Pro"/>
                <a:ea typeface="Source Sans Pro"/>
                <a:cs typeface="Source Sans Pro"/>
                <a:sym typeface="Source Sans Pro"/>
                <a:hlinkClick r:id="rId5"/>
              </a:rPr>
              <a:t>samvera-tech@googlegroups.com</a:t>
            </a:r>
            <a:r>
              <a:rPr lang="en-US" sz="2800" b="0" i="0" u="none" strike="noStrike" cap="none">
                <a:solidFill>
                  <a:schemeClr val="dk1"/>
                </a:solidFill>
                <a:latin typeface="Source Sans Pro"/>
                <a:ea typeface="Source Sans Pro"/>
                <a:cs typeface="Source Sans Pro"/>
                <a:sym typeface="Source Sans Pro"/>
              </a:rPr>
              <a:t>, Slack and weekly tech phone calls = best channels for tech support</a:t>
            </a:r>
            <a:endParaRPr/>
          </a:p>
          <a:p>
            <a:pPr marL="342900" marR="0" lvl="0" indent="-342900" algn="l" rtl="0">
              <a:lnSpc>
                <a:spcPct val="90000"/>
              </a:lnSpc>
              <a:spcBef>
                <a:spcPts val="1800"/>
              </a:spcBef>
              <a:spcAft>
                <a:spcPts val="0"/>
              </a:spcAft>
              <a:buClr>
                <a:schemeClr val="dk1"/>
              </a:buClr>
              <a:buSzPts val="2800"/>
              <a:buFont typeface="Source Sans Pro"/>
              <a:buChar char="•"/>
            </a:pPr>
            <a:r>
              <a:rPr lang="en-US" sz="2800" b="0" i="0" u="none" strike="noStrike" cap="none">
                <a:solidFill>
                  <a:schemeClr val="dk1"/>
                </a:solidFill>
                <a:latin typeface="Source Sans Pro"/>
                <a:ea typeface="Source Sans Pro"/>
                <a:cs typeface="Source Sans Pro"/>
                <a:sym typeface="Source Sans Pro"/>
              </a:rPr>
              <a:t>Ask questions. Seek help. Commit back. </a:t>
            </a:r>
            <a:endParaRPr/>
          </a:p>
          <a:p>
            <a:pPr marL="742950" marR="0" lvl="1" indent="-285750" algn="l" rtl="0">
              <a:lnSpc>
                <a:spcPct val="90000"/>
              </a:lnSpc>
              <a:spcBef>
                <a:spcPts val="600"/>
              </a:spcBef>
              <a:spcAft>
                <a:spcPts val="0"/>
              </a:spcAft>
              <a:buClr>
                <a:schemeClr val="dk1"/>
              </a:buClr>
              <a:buSzPts val="2400"/>
              <a:buFont typeface="Source Sans Pro"/>
              <a:buChar char="–"/>
            </a:pPr>
            <a:r>
              <a:rPr lang="en-US" sz="2400" b="0" i="0" u="none" strike="noStrike" cap="none">
                <a:solidFill>
                  <a:schemeClr val="dk1"/>
                </a:solidFill>
                <a:latin typeface="Source Sans Pro"/>
                <a:ea typeface="Source Sans Pro"/>
                <a:cs typeface="Source Sans Pro"/>
                <a:sym typeface="Source Sans Pro"/>
              </a:rPr>
              <a:t>Professional social coding norms apply: Respect, courtesy, code review, consensus</a:t>
            </a:r>
            <a:endParaRPr/>
          </a:p>
          <a:p>
            <a:pPr marL="342900" marR="0" lvl="0" indent="-139700" algn="l" rtl="0">
              <a:lnSpc>
                <a:spcPct val="90000"/>
              </a:lnSpc>
              <a:spcBef>
                <a:spcPts val="1200"/>
              </a:spcBef>
              <a:spcAft>
                <a:spcPts val="0"/>
              </a:spcAft>
              <a:buClr>
                <a:schemeClr val="dk1"/>
              </a:buClr>
              <a:buSzPts val="3200"/>
              <a:buFont typeface="Times"/>
              <a:buNone/>
            </a:pPr>
            <a:endParaRPr sz="3200" b="0" i="0" u="none" strike="noStrike" cap="none">
              <a:solidFill>
                <a:schemeClr val="dk1"/>
              </a:solidFill>
              <a:latin typeface="Source Sans Pro"/>
              <a:ea typeface="Source Sans Pro"/>
              <a:cs typeface="Source Sans Pro"/>
              <a:sym typeface="Source Sans Pro"/>
            </a:endParaRPr>
          </a:p>
          <a:p>
            <a:pPr marL="342900" marR="0" lvl="0" indent="-139700" algn="l" rtl="0">
              <a:lnSpc>
                <a:spcPct val="90000"/>
              </a:lnSpc>
              <a:spcBef>
                <a:spcPts val="1200"/>
              </a:spcBef>
              <a:spcAft>
                <a:spcPts val="0"/>
              </a:spcAft>
              <a:buClr>
                <a:schemeClr val="dk1"/>
              </a:buClr>
              <a:buSzPts val="3200"/>
              <a:buFont typeface="Times"/>
              <a:buNone/>
            </a:pPr>
            <a:endParaRPr sz="3200" b="0" i="0" u="none" strike="noStrike" cap="none">
              <a:solidFill>
                <a:schemeClr val="dk1"/>
              </a:solidFill>
              <a:latin typeface="Source Sans Pro"/>
              <a:ea typeface="Source Sans Pro"/>
              <a:cs typeface="Source Sans Pro"/>
              <a:sym typeface="Source Sans Pro"/>
            </a:endParaRPr>
          </a:p>
          <a:p>
            <a:pPr marL="342900" marR="0" lvl="0" indent="-139700" algn="l" rtl="0">
              <a:lnSpc>
                <a:spcPct val="90000"/>
              </a:lnSpc>
              <a:spcBef>
                <a:spcPts val="600"/>
              </a:spcBef>
              <a:spcAft>
                <a:spcPts val="0"/>
              </a:spcAft>
              <a:buClr>
                <a:schemeClr val="dk1"/>
              </a:buClr>
              <a:buSzPts val="3200"/>
              <a:buFont typeface="Times"/>
              <a:buNone/>
            </a:pPr>
            <a:endParaRPr sz="3200" b="0" i="0" u="none" strike="noStrike" cap="none">
              <a:solidFill>
                <a:schemeClr val="dk1"/>
              </a:solidFill>
              <a:latin typeface="Source Sans Pro"/>
              <a:ea typeface="Source Sans Pro"/>
              <a:cs typeface="Source Sans Pro"/>
              <a:sym typeface="Source Sans Pro"/>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880"/>
        <p:cNvGrpSpPr/>
        <p:nvPr/>
      </p:nvGrpSpPr>
      <p:grpSpPr>
        <a:xfrm>
          <a:off x="0" y="0"/>
          <a:ext cx="0" cy="0"/>
          <a:chOff x="0" y="0"/>
          <a:chExt cx="0" cy="0"/>
        </a:xfrm>
      </p:grpSpPr>
      <p:sp>
        <p:nvSpPr>
          <p:cNvPr id="881" name="Shape 881"/>
          <p:cNvSpPr txBox="1">
            <a:spLocks noGrp="1"/>
          </p:cNvSpPr>
          <p:nvPr>
            <p:ph type="title"/>
          </p:nvPr>
        </p:nvSpPr>
        <p:spPr>
          <a:xfrm>
            <a:off x="685800" y="285750"/>
            <a:ext cx="7772400" cy="85725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3200" b="0" i="0" u="none" strike="noStrike" cap="none">
                <a:solidFill>
                  <a:schemeClr val="dk2"/>
                </a:solidFill>
                <a:latin typeface="Source Sans Pro"/>
                <a:ea typeface="Source Sans Pro"/>
                <a:cs typeface="Source Sans Pro"/>
                <a:sym typeface="Source Sans Pro"/>
              </a:rPr>
              <a:t>Typical Staffing</a:t>
            </a:r>
            <a:endParaRPr/>
          </a:p>
        </p:txBody>
      </p:sp>
      <p:sp>
        <p:nvSpPr>
          <p:cNvPr id="882" name="Shape 882"/>
          <p:cNvSpPr txBox="1">
            <a:spLocks noGrp="1"/>
          </p:cNvSpPr>
          <p:nvPr>
            <p:ph type="body" idx="1"/>
          </p:nvPr>
        </p:nvSpPr>
        <p:spPr>
          <a:xfrm>
            <a:off x="844183" y="1109903"/>
            <a:ext cx="7995017" cy="3804998"/>
          </a:xfrm>
          <a:prstGeom prst="rect">
            <a:avLst/>
          </a:prstGeom>
          <a:solidFill>
            <a:srgbClr val="FFFFFF"/>
          </a:solidFill>
          <a:ln>
            <a:noFill/>
          </a:ln>
        </p:spPr>
        <p:txBody>
          <a:bodyPr spcFirstLastPara="1" wrap="square" lIns="91425" tIns="45700" rIns="91425" bIns="45700" anchor="t" anchorCtr="0">
            <a:noAutofit/>
          </a:bodyPr>
          <a:lstStyle/>
          <a:p>
            <a:pPr marL="342900" marR="0" lvl="0" indent="-342900" algn="l" rtl="0">
              <a:lnSpc>
                <a:spcPct val="90000"/>
              </a:lnSpc>
              <a:spcBef>
                <a:spcPts val="0"/>
              </a:spcBef>
              <a:spcAft>
                <a:spcPts val="0"/>
              </a:spcAft>
              <a:buClr>
                <a:schemeClr val="dk1"/>
              </a:buClr>
              <a:buSzPts val="2800"/>
              <a:buFont typeface="Source Sans Pro"/>
              <a:buChar char="•"/>
            </a:pPr>
            <a:r>
              <a:rPr lang="en-US" sz="2800" b="0" i="0" u="none" strike="noStrike" cap="none">
                <a:solidFill>
                  <a:schemeClr val="dk1"/>
                </a:solidFill>
                <a:latin typeface="Source Sans Pro"/>
                <a:ea typeface="Source Sans Pro"/>
                <a:cs typeface="Source Sans Pro"/>
                <a:sym typeface="Source Sans Pro"/>
              </a:rPr>
              <a:t>Repository Manager</a:t>
            </a:r>
            <a:endParaRPr/>
          </a:p>
          <a:p>
            <a:pPr marL="742950" marR="0" lvl="1" indent="-285750" algn="l" rtl="0">
              <a:lnSpc>
                <a:spcPct val="90000"/>
              </a:lnSpc>
              <a:spcBef>
                <a:spcPts val="600"/>
              </a:spcBef>
              <a:spcAft>
                <a:spcPts val="0"/>
              </a:spcAft>
              <a:buClr>
                <a:schemeClr val="dk1"/>
              </a:buClr>
              <a:buSzPts val="2400"/>
              <a:buFont typeface="Source Sans Pro"/>
              <a:buChar char="–"/>
            </a:pPr>
            <a:r>
              <a:rPr lang="en-US" sz="2400" b="0" i="0" u="none" strike="noStrike" cap="none">
                <a:solidFill>
                  <a:schemeClr val="dk1"/>
                </a:solidFill>
                <a:latin typeface="Source Sans Pro"/>
                <a:ea typeface="Source Sans Pro"/>
                <a:cs typeface="Source Sans Pro"/>
                <a:sym typeface="Source Sans Pro"/>
              </a:rPr>
              <a:t>Typically serves as product owner &amp; service manager. Essential to defining service goals, running service and working with users after set up</a:t>
            </a:r>
            <a:endParaRPr/>
          </a:p>
          <a:p>
            <a:pPr marL="342900" marR="0" lvl="0" indent="-342900" algn="l" rtl="0">
              <a:lnSpc>
                <a:spcPct val="90000"/>
              </a:lnSpc>
              <a:spcBef>
                <a:spcPts val="1200"/>
              </a:spcBef>
              <a:spcAft>
                <a:spcPts val="0"/>
              </a:spcAft>
              <a:buClr>
                <a:schemeClr val="dk1"/>
              </a:buClr>
              <a:buSzPts val="2800"/>
              <a:buFont typeface="Source Sans Pro"/>
              <a:buChar char="•"/>
            </a:pPr>
            <a:r>
              <a:rPr lang="en-US" sz="2800" b="0" i="0" u="none" strike="noStrike" cap="none">
                <a:solidFill>
                  <a:schemeClr val="dk1"/>
                </a:solidFill>
                <a:latin typeface="Source Sans Pro"/>
                <a:ea typeface="Source Sans Pro"/>
                <a:cs typeface="Source Sans Pro"/>
                <a:sym typeface="Source Sans Pro"/>
              </a:rPr>
              <a:t>Developers: numbers ranges from </a:t>
            </a:r>
            <a:endParaRPr/>
          </a:p>
          <a:p>
            <a:pPr marL="742950" marR="0" lvl="1" indent="-285750" algn="l" rtl="0">
              <a:lnSpc>
                <a:spcPct val="90000"/>
              </a:lnSpc>
              <a:spcBef>
                <a:spcPts val="600"/>
              </a:spcBef>
              <a:spcAft>
                <a:spcPts val="0"/>
              </a:spcAft>
              <a:buClr>
                <a:schemeClr val="dk1"/>
              </a:buClr>
              <a:buSzPts val="2400"/>
              <a:buFont typeface="Source Sans Pro"/>
              <a:buChar char="–"/>
            </a:pPr>
            <a:r>
              <a:rPr lang="en-US" sz="2400" b="0" i="0" u="none" strike="noStrike" cap="none">
                <a:solidFill>
                  <a:schemeClr val="dk1"/>
                </a:solidFill>
                <a:latin typeface="Source Sans Pro"/>
                <a:ea typeface="Source Sans Pro"/>
                <a:cs typeface="Source Sans Pro"/>
                <a:sym typeface="Source Sans Pro"/>
              </a:rPr>
              <a:t>0: borrowed or contracted</a:t>
            </a:r>
            <a:endParaRPr/>
          </a:p>
          <a:p>
            <a:pPr marL="742950" marR="0" lvl="1" indent="-285750" algn="l" rtl="0">
              <a:lnSpc>
                <a:spcPct val="90000"/>
              </a:lnSpc>
              <a:spcBef>
                <a:spcPts val="600"/>
              </a:spcBef>
              <a:spcAft>
                <a:spcPts val="0"/>
              </a:spcAft>
              <a:buClr>
                <a:schemeClr val="dk1"/>
              </a:buClr>
              <a:buSzPts val="2400"/>
              <a:buFont typeface="Source Sans Pro"/>
              <a:buChar char="–"/>
            </a:pPr>
            <a:r>
              <a:rPr lang="en-US" sz="2400" b="0" i="0" u="none" strike="noStrike" cap="none">
                <a:solidFill>
                  <a:schemeClr val="dk1"/>
                </a:solidFill>
                <a:latin typeface="Source Sans Pro"/>
                <a:ea typeface="Source Sans Pro"/>
                <a:cs typeface="Source Sans Pro"/>
                <a:sym typeface="Source Sans Pro"/>
              </a:rPr>
              <a:t>1: many sites have a single dev</a:t>
            </a:r>
            <a:endParaRPr sz="2400" b="0" i="0" u="none" strike="noStrike" cap="none">
              <a:solidFill>
                <a:schemeClr val="dk1"/>
              </a:solidFill>
              <a:latin typeface="Source Sans Pro"/>
              <a:ea typeface="Source Sans Pro"/>
              <a:cs typeface="Source Sans Pro"/>
              <a:sym typeface="Source Sans Pro"/>
            </a:endParaRPr>
          </a:p>
          <a:p>
            <a:pPr marL="742950" marR="0" lvl="1" indent="-285750" algn="l" rtl="0">
              <a:lnSpc>
                <a:spcPct val="90000"/>
              </a:lnSpc>
              <a:spcBef>
                <a:spcPts val="600"/>
              </a:spcBef>
              <a:spcAft>
                <a:spcPts val="0"/>
              </a:spcAft>
              <a:buClr>
                <a:schemeClr val="dk1"/>
              </a:buClr>
              <a:buSzPts val="2400"/>
              <a:buFont typeface="Source Sans Pro"/>
              <a:buChar char="–"/>
            </a:pPr>
            <a:r>
              <a:rPr lang="en-US" sz="2400" b="0" i="0" u="none" strike="noStrike" cap="none">
                <a:solidFill>
                  <a:schemeClr val="dk1"/>
                </a:solidFill>
                <a:latin typeface="Source Sans Pro"/>
                <a:ea typeface="Source Sans Pro"/>
                <a:cs typeface="Source Sans Pro"/>
                <a:sym typeface="Source Sans Pro"/>
              </a:rPr>
              <a:t>2-4: most Hydra teams don’t get above 4 developers, usually on sprints rather than dedicated full time</a:t>
            </a:r>
            <a:endParaRPr/>
          </a:p>
          <a:p>
            <a:pPr marL="342900" marR="0" lvl="0" indent="-342900" algn="l" rtl="0">
              <a:lnSpc>
                <a:spcPct val="90000"/>
              </a:lnSpc>
              <a:spcBef>
                <a:spcPts val="1800"/>
              </a:spcBef>
              <a:spcAft>
                <a:spcPts val="0"/>
              </a:spcAft>
              <a:buClr>
                <a:schemeClr val="dk1"/>
              </a:buClr>
              <a:buSzPts val="2800"/>
              <a:buFont typeface="Source Sans Pro"/>
              <a:buChar char="•"/>
            </a:pPr>
            <a:r>
              <a:rPr lang="en-US" sz="2800" b="0" i="0" u="none" strike="noStrike" cap="none">
                <a:solidFill>
                  <a:schemeClr val="dk1"/>
                </a:solidFill>
                <a:latin typeface="Source Sans Pro"/>
                <a:ea typeface="Source Sans Pro"/>
                <a:cs typeface="Source Sans Pro"/>
                <a:sym typeface="Source Sans Pro"/>
              </a:rPr>
              <a:t>Optional:</a:t>
            </a:r>
            <a:endParaRPr/>
          </a:p>
          <a:p>
            <a:pPr marL="742950" marR="0" lvl="1" indent="-285750" algn="l" rtl="0">
              <a:lnSpc>
                <a:spcPct val="90000"/>
              </a:lnSpc>
              <a:spcBef>
                <a:spcPts val="600"/>
              </a:spcBef>
              <a:spcAft>
                <a:spcPts val="0"/>
              </a:spcAft>
              <a:buClr>
                <a:schemeClr val="dk1"/>
              </a:buClr>
              <a:buSzPts val="2400"/>
              <a:buFont typeface="Source Sans Pro"/>
              <a:buChar char="–"/>
            </a:pPr>
            <a:r>
              <a:rPr lang="en-US" sz="2400" b="0" i="0" u="none" strike="noStrike" cap="none">
                <a:solidFill>
                  <a:schemeClr val="dk1"/>
                </a:solidFill>
                <a:latin typeface="Source Sans Pro"/>
                <a:ea typeface="Source Sans Pro"/>
                <a:cs typeface="Source Sans Pro"/>
                <a:sym typeface="Source Sans Pro"/>
              </a:rPr>
              <a:t>UX Design, doing interface design / user studies</a:t>
            </a:r>
            <a:endParaRPr/>
          </a:p>
          <a:p>
            <a:pPr marL="742950" marR="0" lvl="1" indent="-285750" algn="l" rtl="0">
              <a:lnSpc>
                <a:spcPct val="90000"/>
              </a:lnSpc>
              <a:spcBef>
                <a:spcPts val="600"/>
              </a:spcBef>
              <a:spcAft>
                <a:spcPts val="0"/>
              </a:spcAft>
              <a:buClr>
                <a:schemeClr val="dk1"/>
              </a:buClr>
              <a:buSzPts val="2400"/>
              <a:buFont typeface="Source Sans Pro"/>
              <a:buChar char="–"/>
            </a:pPr>
            <a:r>
              <a:rPr lang="en-US" sz="2400" b="0" i="0" u="none" strike="noStrike" cap="none">
                <a:solidFill>
                  <a:schemeClr val="dk1"/>
                </a:solidFill>
                <a:latin typeface="Source Sans Pro"/>
                <a:ea typeface="Source Sans Pro"/>
                <a:cs typeface="Source Sans Pro"/>
                <a:sym typeface="Source Sans Pro"/>
              </a:rPr>
              <a:t>DevOps, doing system deploys &amp; production support</a:t>
            </a:r>
            <a:endParaRPr/>
          </a:p>
          <a:p>
            <a:pPr marL="742950" marR="0" lvl="1" indent="-107950" algn="l" rtl="0">
              <a:lnSpc>
                <a:spcPct val="90000"/>
              </a:lnSpc>
              <a:spcBef>
                <a:spcPts val="600"/>
              </a:spcBef>
              <a:spcAft>
                <a:spcPts val="0"/>
              </a:spcAft>
              <a:buClr>
                <a:schemeClr val="dk1"/>
              </a:buClr>
              <a:buSzPts val="2800"/>
              <a:buFont typeface="Times"/>
              <a:buNone/>
            </a:pPr>
            <a:endParaRPr sz="2800" b="0" i="0" u="none" strike="noStrike" cap="none">
              <a:solidFill>
                <a:schemeClr val="dk1"/>
              </a:solidFill>
              <a:latin typeface="Source Sans Pro"/>
              <a:ea typeface="Source Sans Pro"/>
              <a:cs typeface="Source Sans Pro"/>
              <a:sym typeface="Source Sans Pro"/>
            </a:endParaRPr>
          </a:p>
          <a:p>
            <a:pPr marL="742950" marR="0" lvl="1" indent="-133350" algn="l" rtl="0">
              <a:lnSpc>
                <a:spcPct val="90000"/>
              </a:lnSpc>
              <a:spcBef>
                <a:spcPts val="600"/>
              </a:spcBef>
              <a:spcAft>
                <a:spcPts val="0"/>
              </a:spcAft>
              <a:buClr>
                <a:schemeClr val="dk1"/>
              </a:buClr>
              <a:buSzPts val="2400"/>
              <a:buFont typeface="Times"/>
              <a:buNone/>
            </a:pPr>
            <a:endParaRPr sz="2400" b="0" i="0" u="none" strike="noStrike" cap="none">
              <a:solidFill>
                <a:schemeClr val="dk1"/>
              </a:solidFill>
              <a:latin typeface="Source Sans Pro"/>
              <a:ea typeface="Source Sans Pro"/>
              <a:cs typeface="Source Sans Pro"/>
              <a:sym typeface="Source Sans Pro"/>
            </a:endParaRPr>
          </a:p>
          <a:p>
            <a:pPr marL="742950" marR="0" lvl="1" indent="-133350" algn="l" rtl="0">
              <a:lnSpc>
                <a:spcPct val="90000"/>
              </a:lnSpc>
              <a:spcBef>
                <a:spcPts val="600"/>
              </a:spcBef>
              <a:spcAft>
                <a:spcPts val="0"/>
              </a:spcAft>
              <a:buClr>
                <a:schemeClr val="dk1"/>
              </a:buClr>
              <a:buSzPts val="2400"/>
              <a:buFont typeface="Times"/>
              <a:buNone/>
            </a:pPr>
            <a:endParaRPr sz="2400" b="0" i="0" u="none" strike="noStrike" cap="none">
              <a:solidFill>
                <a:schemeClr val="dk1"/>
              </a:solidFill>
              <a:latin typeface="Source Sans Pro"/>
              <a:ea typeface="Source Sans Pro"/>
              <a:cs typeface="Source Sans Pro"/>
              <a:sym typeface="Source Sans Pro"/>
            </a:endParaRPr>
          </a:p>
          <a:p>
            <a:pPr marL="742950" marR="0" lvl="1" indent="-133350" algn="l" rtl="0">
              <a:lnSpc>
                <a:spcPct val="90000"/>
              </a:lnSpc>
              <a:spcBef>
                <a:spcPts val="600"/>
              </a:spcBef>
              <a:spcAft>
                <a:spcPts val="0"/>
              </a:spcAft>
              <a:buClr>
                <a:schemeClr val="dk1"/>
              </a:buClr>
              <a:buSzPts val="2400"/>
              <a:buFont typeface="Times"/>
              <a:buNone/>
            </a:pPr>
            <a:endParaRPr sz="2400" b="0" i="0" u="none" strike="noStrike" cap="none">
              <a:solidFill>
                <a:schemeClr val="dk1"/>
              </a:solidFill>
              <a:latin typeface="Source Sans Pro"/>
              <a:ea typeface="Source Sans Pro"/>
              <a:cs typeface="Source Sans Pro"/>
              <a:sym typeface="Source Sans Pro"/>
            </a:endParaRPr>
          </a:p>
          <a:p>
            <a:pPr marL="742950" marR="0" lvl="1" indent="-133350" algn="l" rtl="0">
              <a:lnSpc>
                <a:spcPct val="90000"/>
              </a:lnSpc>
              <a:spcBef>
                <a:spcPts val="600"/>
              </a:spcBef>
              <a:spcAft>
                <a:spcPts val="0"/>
              </a:spcAft>
              <a:buClr>
                <a:schemeClr val="dk1"/>
              </a:buClr>
              <a:buSzPts val="2400"/>
              <a:buFont typeface="Times"/>
              <a:buNone/>
            </a:pPr>
            <a:endParaRPr sz="2400" b="0" i="0" u="none" strike="noStrike" cap="none">
              <a:solidFill>
                <a:schemeClr val="dk1"/>
              </a:solidFill>
              <a:latin typeface="Source Sans Pro"/>
              <a:ea typeface="Source Sans Pro"/>
              <a:cs typeface="Source Sans Pro"/>
              <a:sym typeface="Source Sans Pro"/>
            </a:endParaRPr>
          </a:p>
          <a:p>
            <a:pPr marL="342900" marR="0" lvl="0" indent="-139700" algn="l" rtl="0">
              <a:lnSpc>
                <a:spcPct val="90000"/>
              </a:lnSpc>
              <a:spcBef>
                <a:spcPts val="1200"/>
              </a:spcBef>
              <a:spcAft>
                <a:spcPts val="0"/>
              </a:spcAft>
              <a:buClr>
                <a:schemeClr val="dk1"/>
              </a:buClr>
              <a:buSzPts val="3200"/>
              <a:buFont typeface="Times"/>
              <a:buNone/>
            </a:pPr>
            <a:endParaRPr sz="3200" b="0" i="0" u="none" strike="noStrike" cap="none">
              <a:solidFill>
                <a:schemeClr val="dk1"/>
              </a:solidFill>
              <a:latin typeface="Source Sans Pro"/>
              <a:ea typeface="Source Sans Pro"/>
              <a:cs typeface="Source Sans Pro"/>
              <a:sym typeface="Source Sans Pro"/>
            </a:endParaRPr>
          </a:p>
          <a:p>
            <a:pPr marL="342900" marR="0" lvl="0" indent="-139700" algn="l" rtl="0">
              <a:lnSpc>
                <a:spcPct val="90000"/>
              </a:lnSpc>
              <a:spcBef>
                <a:spcPts val="600"/>
              </a:spcBef>
              <a:spcAft>
                <a:spcPts val="0"/>
              </a:spcAft>
              <a:buClr>
                <a:schemeClr val="dk1"/>
              </a:buClr>
              <a:buSzPts val="3200"/>
              <a:buFont typeface="Times"/>
              <a:buNone/>
            </a:pPr>
            <a:endParaRPr sz="3200" b="0" i="0" u="none" strike="noStrike" cap="none">
              <a:solidFill>
                <a:schemeClr val="dk1"/>
              </a:solidFill>
              <a:latin typeface="Source Sans Pro"/>
              <a:ea typeface="Source Sans Pro"/>
              <a:cs typeface="Source Sans Pro"/>
              <a:sym typeface="Source Sans Pro"/>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886"/>
        <p:cNvGrpSpPr/>
        <p:nvPr/>
      </p:nvGrpSpPr>
      <p:grpSpPr>
        <a:xfrm>
          <a:off x="0" y="0"/>
          <a:ext cx="0" cy="0"/>
          <a:chOff x="0" y="0"/>
          <a:chExt cx="0" cy="0"/>
        </a:xfrm>
      </p:grpSpPr>
      <p:sp>
        <p:nvSpPr>
          <p:cNvPr id="887" name="Shape 887"/>
          <p:cNvSpPr txBox="1">
            <a:spLocks noGrp="1"/>
          </p:cNvSpPr>
          <p:nvPr>
            <p:ph type="title"/>
          </p:nvPr>
        </p:nvSpPr>
        <p:spPr>
          <a:xfrm>
            <a:off x="685800" y="285750"/>
            <a:ext cx="7772400" cy="85725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3200" b="0" i="0" u="none" strike="noStrike" cap="none">
                <a:solidFill>
                  <a:schemeClr val="dk2"/>
                </a:solidFill>
                <a:latin typeface="Source Sans Pro"/>
                <a:ea typeface="Source Sans Pro"/>
                <a:cs typeface="Source Sans Pro"/>
                <a:sym typeface="Source Sans Pro"/>
              </a:rPr>
              <a:t>Skills &amp; Training</a:t>
            </a:r>
            <a:endParaRPr/>
          </a:p>
        </p:txBody>
      </p:sp>
      <p:sp>
        <p:nvSpPr>
          <p:cNvPr id="888" name="Shape 888"/>
          <p:cNvSpPr txBox="1">
            <a:spLocks noGrp="1"/>
          </p:cNvSpPr>
          <p:nvPr>
            <p:ph type="body" idx="1"/>
          </p:nvPr>
        </p:nvSpPr>
        <p:spPr>
          <a:xfrm>
            <a:off x="844183" y="971550"/>
            <a:ext cx="7995017" cy="4033597"/>
          </a:xfrm>
          <a:prstGeom prst="rect">
            <a:avLst/>
          </a:prstGeom>
          <a:solidFill>
            <a:srgbClr val="FFFFFF"/>
          </a:solidFill>
          <a:ln>
            <a:noFill/>
          </a:ln>
        </p:spPr>
        <p:txBody>
          <a:bodyPr spcFirstLastPara="1" wrap="square" lIns="91425" tIns="45700" rIns="91425" bIns="45700" anchor="t" anchorCtr="0">
            <a:noAutofit/>
          </a:bodyPr>
          <a:lstStyle/>
          <a:p>
            <a:pPr marL="342900" marR="0" lvl="0" indent="-342900" algn="l" rtl="0">
              <a:lnSpc>
                <a:spcPct val="80000"/>
              </a:lnSpc>
              <a:spcBef>
                <a:spcPts val="0"/>
              </a:spcBef>
              <a:spcAft>
                <a:spcPts val="0"/>
              </a:spcAft>
              <a:buClr>
                <a:schemeClr val="dk1"/>
              </a:buClr>
              <a:buSzPts val="2590"/>
              <a:buFont typeface="Source Sans Pro"/>
              <a:buChar char="•"/>
            </a:pPr>
            <a:r>
              <a:rPr lang="en-US" sz="2590" b="0" i="0" u="none" strike="noStrike" cap="none">
                <a:solidFill>
                  <a:schemeClr val="dk1"/>
                </a:solidFill>
                <a:latin typeface="Source Sans Pro"/>
                <a:ea typeface="Source Sans Pro"/>
                <a:cs typeface="Source Sans Pro"/>
                <a:sym typeface="Source Sans Pro"/>
              </a:rPr>
              <a:t>Technical Skills</a:t>
            </a:r>
            <a:endParaRPr/>
          </a:p>
          <a:p>
            <a:pPr marL="742950" marR="0" lvl="1" indent="-285750" algn="l" rtl="0">
              <a:lnSpc>
                <a:spcPct val="90000"/>
              </a:lnSpc>
              <a:spcBef>
                <a:spcPts val="600"/>
              </a:spcBef>
              <a:spcAft>
                <a:spcPts val="0"/>
              </a:spcAft>
              <a:buClr>
                <a:schemeClr val="dk1"/>
              </a:buClr>
              <a:buSzPts val="2220"/>
              <a:buFont typeface="Source Sans Pro"/>
              <a:buChar char="–"/>
            </a:pPr>
            <a:r>
              <a:rPr lang="en-US" sz="2220" b="0" i="0" u="none" strike="noStrike" cap="none">
                <a:solidFill>
                  <a:schemeClr val="dk1"/>
                </a:solidFill>
                <a:latin typeface="Source Sans Pro"/>
                <a:ea typeface="Source Sans Pro"/>
                <a:cs typeface="Source Sans Pro"/>
                <a:sym typeface="Source Sans Pro"/>
              </a:rPr>
              <a:t>Agile &amp; social coding: Git, pull requests &amp; code review, continuous integration are standard.</a:t>
            </a:r>
            <a:endParaRPr/>
          </a:p>
          <a:p>
            <a:pPr marL="742950" marR="0" lvl="1" indent="-285750" algn="l" rtl="0">
              <a:lnSpc>
                <a:spcPct val="90000"/>
              </a:lnSpc>
              <a:spcBef>
                <a:spcPts val="600"/>
              </a:spcBef>
              <a:spcAft>
                <a:spcPts val="0"/>
              </a:spcAft>
              <a:buClr>
                <a:schemeClr val="dk1"/>
              </a:buClr>
              <a:buSzPts val="2220"/>
              <a:buFont typeface="Source Sans Pro"/>
              <a:buChar char="–"/>
            </a:pPr>
            <a:r>
              <a:rPr lang="en-US" sz="2220" b="0" i="0" u="none" strike="noStrike" cap="none">
                <a:solidFill>
                  <a:schemeClr val="dk1"/>
                </a:solidFill>
                <a:latin typeface="Source Sans Pro"/>
                <a:ea typeface="Source Sans Pro"/>
                <a:cs typeface="Source Sans Pro"/>
                <a:sym typeface="Source Sans Pro"/>
              </a:rPr>
              <a:t>Ruby on Rails: eminently learnable. Rails Bridge is a good starting point if developers are new to Rails.</a:t>
            </a:r>
            <a:endParaRPr/>
          </a:p>
          <a:p>
            <a:pPr marL="742950" marR="0" lvl="1" indent="-285750" algn="l" rtl="0">
              <a:lnSpc>
                <a:spcPct val="90000"/>
              </a:lnSpc>
              <a:spcBef>
                <a:spcPts val="600"/>
              </a:spcBef>
              <a:spcAft>
                <a:spcPts val="0"/>
              </a:spcAft>
              <a:buClr>
                <a:schemeClr val="dk1"/>
              </a:buClr>
              <a:buSzPts val="2220"/>
              <a:buFont typeface="Source Sans Pro"/>
              <a:buChar char="–"/>
            </a:pPr>
            <a:r>
              <a:rPr lang="en-US" sz="2220" b="0" i="0" u="none" strike="noStrike" cap="none">
                <a:solidFill>
                  <a:schemeClr val="dk1"/>
                </a:solidFill>
                <a:latin typeface="Source Sans Pro"/>
                <a:ea typeface="Source Sans Pro"/>
                <a:cs typeface="Source Sans Pro"/>
                <a:sym typeface="Source Sans Pro"/>
              </a:rPr>
              <a:t>DevOps &amp; Sys Admins: growing coterie of Hydra users leveraging each others’ skills for deployment and operations</a:t>
            </a:r>
            <a:endParaRPr/>
          </a:p>
          <a:p>
            <a:pPr marL="342900" marR="0" lvl="0" indent="-342900" algn="l" rtl="0">
              <a:lnSpc>
                <a:spcPct val="80000"/>
              </a:lnSpc>
              <a:spcBef>
                <a:spcPts val="1800"/>
              </a:spcBef>
              <a:spcAft>
                <a:spcPts val="0"/>
              </a:spcAft>
              <a:buClr>
                <a:schemeClr val="dk1"/>
              </a:buClr>
              <a:buSzPts val="2590"/>
              <a:buFont typeface="Source Sans Pro"/>
              <a:buChar char="•"/>
            </a:pPr>
            <a:r>
              <a:rPr lang="en-US" sz="2590" b="0" i="0" u="none" strike="noStrike" cap="none">
                <a:solidFill>
                  <a:schemeClr val="dk1"/>
                </a:solidFill>
                <a:latin typeface="Source Sans Pro"/>
                <a:ea typeface="Source Sans Pro"/>
                <a:cs typeface="Source Sans Pro"/>
                <a:sym typeface="Source Sans Pro"/>
              </a:rPr>
              <a:t>Hydra Camps</a:t>
            </a:r>
            <a:endParaRPr/>
          </a:p>
          <a:p>
            <a:pPr marL="742950" marR="0" lvl="1" indent="-285750" algn="l" rtl="0">
              <a:lnSpc>
                <a:spcPct val="100000"/>
              </a:lnSpc>
              <a:spcBef>
                <a:spcPts val="600"/>
              </a:spcBef>
              <a:spcAft>
                <a:spcPts val="0"/>
              </a:spcAft>
              <a:buClr>
                <a:schemeClr val="dk1"/>
              </a:buClr>
              <a:buSzPts val="2220"/>
              <a:buFont typeface="Source Sans Pro"/>
              <a:buChar char="–"/>
            </a:pPr>
            <a:r>
              <a:rPr lang="en-US" sz="2220" b="0" i="0" u="none" strike="noStrike" cap="none">
                <a:solidFill>
                  <a:schemeClr val="dk1"/>
                </a:solidFill>
                <a:latin typeface="Source Sans Pro"/>
                <a:ea typeface="Source Sans Pro"/>
                <a:cs typeface="Source Sans Pro"/>
                <a:sym typeface="Source Sans Pro"/>
              </a:rPr>
              <a:t>Typically organize a camp 2-3 times a year</a:t>
            </a:r>
            <a:endParaRPr/>
          </a:p>
          <a:p>
            <a:pPr marL="742950" marR="0" lvl="1" indent="-285750" algn="l" rtl="0">
              <a:lnSpc>
                <a:spcPct val="100000"/>
              </a:lnSpc>
              <a:spcBef>
                <a:spcPts val="600"/>
              </a:spcBef>
              <a:spcAft>
                <a:spcPts val="0"/>
              </a:spcAft>
              <a:buClr>
                <a:schemeClr val="dk1"/>
              </a:buClr>
              <a:buSzPts val="2220"/>
              <a:buFont typeface="Source Sans Pro"/>
              <a:buChar char="–"/>
            </a:pPr>
            <a:r>
              <a:rPr lang="en-US" sz="2220" b="0" i="0" u="none" strike="noStrike" cap="none">
                <a:solidFill>
                  <a:schemeClr val="dk1"/>
                </a:solidFill>
                <a:latin typeface="Source Sans Pro"/>
                <a:ea typeface="Source Sans Pro"/>
                <a:cs typeface="Source Sans Pro"/>
                <a:sym typeface="Source Sans Pro"/>
              </a:rPr>
              <a:t>Many sites host one as a way to bootstrap rapid development</a:t>
            </a:r>
            <a:endParaRPr/>
          </a:p>
          <a:p>
            <a:pPr marL="742950" marR="0" lvl="1" indent="-285750" algn="l" rtl="0">
              <a:lnSpc>
                <a:spcPct val="100000"/>
              </a:lnSpc>
              <a:spcBef>
                <a:spcPts val="600"/>
              </a:spcBef>
              <a:spcAft>
                <a:spcPts val="0"/>
              </a:spcAft>
              <a:buClr>
                <a:schemeClr val="dk1"/>
              </a:buClr>
              <a:buSzPts val="2220"/>
              <a:buFont typeface="Source Sans Pro"/>
              <a:buChar char="–"/>
            </a:pPr>
            <a:r>
              <a:rPr lang="en-US" sz="2220" b="0" i="0" u="none" strike="noStrike" cap="none">
                <a:solidFill>
                  <a:schemeClr val="dk1"/>
                </a:solidFill>
                <a:latin typeface="Source Sans Pro"/>
                <a:ea typeface="Source Sans Pro"/>
                <a:cs typeface="Source Sans Pro"/>
                <a:sym typeface="Source Sans Pro"/>
              </a:rPr>
              <a:t>Data Curation Experts is our preferred training partner</a:t>
            </a:r>
            <a:endParaRPr/>
          </a:p>
          <a:p>
            <a:pPr marL="742950" marR="0" lvl="1" indent="-285750" algn="l" rtl="0">
              <a:lnSpc>
                <a:spcPct val="100000"/>
              </a:lnSpc>
              <a:spcBef>
                <a:spcPts val="600"/>
              </a:spcBef>
              <a:spcAft>
                <a:spcPts val="0"/>
              </a:spcAft>
              <a:buClr>
                <a:schemeClr val="dk1"/>
              </a:buClr>
              <a:buSzPts val="2220"/>
              <a:buFont typeface="Source Sans Pro"/>
              <a:buChar char="–"/>
            </a:pPr>
            <a:r>
              <a:rPr lang="en-US" sz="2220" b="0" i="0" u="none" strike="noStrike" cap="none">
                <a:solidFill>
                  <a:schemeClr val="dk1"/>
                </a:solidFill>
                <a:latin typeface="Source Sans Pro"/>
                <a:ea typeface="Source Sans Pro"/>
                <a:cs typeface="Source Sans Pro"/>
                <a:sym typeface="Source Sans Pro"/>
              </a:rPr>
              <a:t>Often tap community members for “train the trainer”</a:t>
            </a:r>
            <a:endParaRPr/>
          </a:p>
          <a:p>
            <a:pPr marL="742950" marR="0" lvl="1" indent="-121284" algn="l" rtl="0">
              <a:lnSpc>
                <a:spcPct val="100000"/>
              </a:lnSpc>
              <a:spcBef>
                <a:spcPts val="600"/>
              </a:spcBef>
              <a:spcAft>
                <a:spcPts val="0"/>
              </a:spcAft>
              <a:buClr>
                <a:schemeClr val="dk1"/>
              </a:buClr>
              <a:buSzPts val="2590"/>
              <a:buFont typeface="Times"/>
              <a:buNone/>
            </a:pPr>
            <a:endParaRPr sz="2590" b="0" i="0" u="none" strike="noStrike" cap="none">
              <a:solidFill>
                <a:schemeClr val="dk1"/>
              </a:solidFill>
              <a:latin typeface="Source Sans Pro"/>
              <a:ea typeface="Source Sans Pro"/>
              <a:cs typeface="Source Sans Pro"/>
              <a:sym typeface="Source Sans Pro"/>
            </a:endParaRPr>
          </a:p>
          <a:p>
            <a:pPr marL="742950" marR="0" lvl="1" indent="-144780" algn="l" rtl="0">
              <a:lnSpc>
                <a:spcPct val="80000"/>
              </a:lnSpc>
              <a:spcBef>
                <a:spcPts val="600"/>
              </a:spcBef>
              <a:spcAft>
                <a:spcPts val="0"/>
              </a:spcAft>
              <a:buClr>
                <a:schemeClr val="dk1"/>
              </a:buClr>
              <a:buSzPts val="2220"/>
              <a:buFont typeface="Times"/>
              <a:buNone/>
            </a:pPr>
            <a:endParaRPr sz="2220" b="0" i="0" u="none" strike="noStrike" cap="none">
              <a:solidFill>
                <a:schemeClr val="dk1"/>
              </a:solidFill>
              <a:latin typeface="Source Sans Pro"/>
              <a:ea typeface="Source Sans Pro"/>
              <a:cs typeface="Source Sans Pro"/>
              <a:sym typeface="Source Sans Pro"/>
            </a:endParaRPr>
          </a:p>
          <a:p>
            <a:pPr marL="742950" marR="0" lvl="1" indent="-144780" algn="l" rtl="0">
              <a:lnSpc>
                <a:spcPct val="80000"/>
              </a:lnSpc>
              <a:spcBef>
                <a:spcPts val="600"/>
              </a:spcBef>
              <a:spcAft>
                <a:spcPts val="0"/>
              </a:spcAft>
              <a:buClr>
                <a:schemeClr val="dk1"/>
              </a:buClr>
              <a:buSzPts val="2220"/>
              <a:buFont typeface="Times"/>
              <a:buNone/>
            </a:pPr>
            <a:endParaRPr sz="2220" b="0" i="0" u="none" strike="noStrike" cap="none">
              <a:solidFill>
                <a:schemeClr val="dk1"/>
              </a:solidFill>
              <a:latin typeface="Source Sans Pro"/>
              <a:ea typeface="Source Sans Pro"/>
              <a:cs typeface="Source Sans Pro"/>
              <a:sym typeface="Source Sans Pro"/>
            </a:endParaRPr>
          </a:p>
          <a:p>
            <a:pPr marL="742950" marR="0" lvl="1" indent="-144780" algn="l" rtl="0">
              <a:lnSpc>
                <a:spcPct val="80000"/>
              </a:lnSpc>
              <a:spcBef>
                <a:spcPts val="600"/>
              </a:spcBef>
              <a:spcAft>
                <a:spcPts val="0"/>
              </a:spcAft>
              <a:buClr>
                <a:schemeClr val="dk1"/>
              </a:buClr>
              <a:buSzPts val="2220"/>
              <a:buFont typeface="Times"/>
              <a:buNone/>
            </a:pPr>
            <a:endParaRPr sz="2220" b="0" i="0" u="none" strike="noStrike" cap="none">
              <a:solidFill>
                <a:schemeClr val="dk1"/>
              </a:solidFill>
              <a:latin typeface="Source Sans Pro"/>
              <a:ea typeface="Source Sans Pro"/>
              <a:cs typeface="Source Sans Pro"/>
              <a:sym typeface="Source Sans Pro"/>
            </a:endParaRPr>
          </a:p>
          <a:p>
            <a:pPr marL="742950" marR="0" lvl="1" indent="-144780" algn="l" rtl="0">
              <a:lnSpc>
                <a:spcPct val="80000"/>
              </a:lnSpc>
              <a:spcBef>
                <a:spcPts val="600"/>
              </a:spcBef>
              <a:spcAft>
                <a:spcPts val="0"/>
              </a:spcAft>
              <a:buClr>
                <a:schemeClr val="dk1"/>
              </a:buClr>
              <a:buSzPts val="2220"/>
              <a:buFont typeface="Times"/>
              <a:buNone/>
            </a:pPr>
            <a:endParaRPr sz="2220" b="0" i="0" u="none" strike="noStrike" cap="none">
              <a:solidFill>
                <a:schemeClr val="dk1"/>
              </a:solidFill>
              <a:latin typeface="Source Sans Pro"/>
              <a:ea typeface="Source Sans Pro"/>
              <a:cs typeface="Source Sans Pro"/>
              <a:sym typeface="Source Sans Pro"/>
            </a:endParaRPr>
          </a:p>
          <a:p>
            <a:pPr marL="342900" marR="0" lvl="0" indent="-154940" algn="l" rtl="0">
              <a:lnSpc>
                <a:spcPct val="80000"/>
              </a:lnSpc>
              <a:spcBef>
                <a:spcPts val="1200"/>
              </a:spcBef>
              <a:spcAft>
                <a:spcPts val="0"/>
              </a:spcAft>
              <a:buClr>
                <a:schemeClr val="dk1"/>
              </a:buClr>
              <a:buSzPts val="2960"/>
              <a:buFont typeface="Times"/>
              <a:buNone/>
            </a:pPr>
            <a:endParaRPr sz="2960" b="0" i="0" u="none" strike="noStrike" cap="none">
              <a:solidFill>
                <a:schemeClr val="dk1"/>
              </a:solidFill>
              <a:latin typeface="Source Sans Pro"/>
              <a:ea typeface="Source Sans Pro"/>
              <a:cs typeface="Source Sans Pro"/>
              <a:sym typeface="Source Sans Pro"/>
            </a:endParaRPr>
          </a:p>
          <a:p>
            <a:pPr marL="342900" marR="0" lvl="0" indent="-154940" algn="l" rtl="0">
              <a:lnSpc>
                <a:spcPct val="80000"/>
              </a:lnSpc>
              <a:spcBef>
                <a:spcPts val="600"/>
              </a:spcBef>
              <a:spcAft>
                <a:spcPts val="0"/>
              </a:spcAft>
              <a:buClr>
                <a:schemeClr val="dk1"/>
              </a:buClr>
              <a:buSzPts val="2960"/>
              <a:buFont typeface="Times"/>
              <a:buNone/>
            </a:pPr>
            <a:endParaRPr sz="2960" b="0" i="0" u="none" strike="noStrike" cap="none">
              <a:solidFill>
                <a:schemeClr val="dk1"/>
              </a:solidFill>
              <a:latin typeface="Source Sans Pro"/>
              <a:ea typeface="Source Sans Pro"/>
              <a:cs typeface="Source Sans Pro"/>
              <a:sym typeface="Source Sans Pro"/>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892"/>
        <p:cNvGrpSpPr/>
        <p:nvPr/>
      </p:nvGrpSpPr>
      <p:grpSpPr>
        <a:xfrm>
          <a:off x="0" y="0"/>
          <a:ext cx="0" cy="0"/>
          <a:chOff x="0" y="0"/>
          <a:chExt cx="0" cy="0"/>
        </a:xfrm>
      </p:grpSpPr>
      <p:sp>
        <p:nvSpPr>
          <p:cNvPr id="893" name="Shape 893"/>
          <p:cNvSpPr txBox="1"/>
          <p:nvPr/>
        </p:nvSpPr>
        <p:spPr>
          <a:xfrm>
            <a:off x="414337" y="590118"/>
            <a:ext cx="7358063" cy="43858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200" b="0">
                <a:solidFill>
                  <a:srgbClr val="000000"/>
                </a:solidFill>
                <a:latin typeface="Source Sans Pro"/>
                <a:ea typeface="Source Sans Pro"/>
                <a:cs typeface="Source Sans Pro"/>
                <a:sym typeface="Source Sans Pro"/>
              </a:rPr>
              <a:t>A word of (polite) warning</a:t>
            </a:r>
            <a:endParaRPr/>
          </a:p>
        </p:txBody>
      </p:sp>
      <p:sp>
        <p:nvSpPr>
          <p:cNvPr id="894" name="Shape 894"/>
          <p:cNvSpPr/>
          <p:nvPr/>
        </p:nvSpPr>
        <p:spPr>
          <a:xfrm>
            <a:off x="610285" y="1194364"/>
            <a:ext cx="8000315" cy="3434786"/>
          </a:xfrm>
          <a:prstGeom prst="rect">
            <a:avLst/>
          </a:prstGeom>
          <a:noFill/>
          <a:ln>
            <a:noFill/>
          </a:ln>
        </p:spPr>
        <p:txBody>
          <a:bodyPr spcFirstLastPara="1" wrap="square" lIns="91425" tIns="45700" rIns="91425" bIns="45700" anchor="t" anchorCtr="0">
            <a:noAutofit/>
          </a:bodyPr>
          <a:lstStyle/>
          <a:p>
            <a:pPr marL="457200" marR="0" lvl="0" indent="-457200" algn="l" rtl="0">
              <a:spcBef>
                <a:spcPts val="0"/>
              </a:spcBef>
              <a:spcAft>
                <a:spcPts val="0"/>
              </a:spcAft>
              <a:buClr>
                <a:schemeClr val="dk1"/>
              </a:buClr>
              <a:buSzPts val="2800"/>
              <a:buFont typeface="Arial"/>
              <a:buChar char="•"/>
            </a:pPr>
            <a:r>
              <a:rPr lang="en-US" sz="2800" b="0">
                <a:solidFill>
                  <a:schemeClr val="dk1"/>
                </a:solidFill>
                <a:latin typeface="Source Sans Pro"/>
                <a:ea typeface="Source Sans Pro"/>
                <a:cs typeface="Source Sans Pro"/>
                <a:sym typeface="Source Sans Pro"/>
              </a:rPr>
              <a:t>Hydra is open source – anyone can use it freely</a:t>
            </a:r>
            <a:endParaRPr/>
          </a:p>
          <a:p>
            <a:pPr marL="457200" marR="0" lvl="0" indent="-457200" algn="l" rtl="0">
              <a:lnSpc>
                <a:spcPct val="90000"/>
              </a:lnSpc>
              <a:spcBef>
                <a:spcPts val="1800"/>
              </a:spcBef>
              <a:spcAft>
                <a:spcPts val="0"/>
              </a:spcAft>
              <a:buClr>
                <a:schemeClr val="dk1"/>
              </a:buClr>
              <a:buSzPts val="2800"/>
              <a:buFont typeface="Arial"/>
              <a:buChar char="•"/>
            </a:pPr>
            <a:r>
              <a:rPr lang="en-US" sz="2800" b="0">
                <a:solidFill>
                  <a:schemeClr val="dk1"/>
                </a:solidFill>
                <a:latin typeface="Source Sans Pro"/>
                <a:ea typeface="Source Sans Pro"/>
                <a:cs typeface="Source Sans Pro"/>
                <a:sym typeface="Source Sans Pro"/>
              </a:rPr>
              <a:t>Working with Hydra is not, though, free</a:t>
            </a:r>
            <a:endParaRPr/>
          </a:p>
          <a:p>
            <a:pPr marL="914400" marR="0" lvl="1" indent="-457200" algn="l" rtl="0">
              <a:lnSpc>
                <a:spcPct val="90000"/>
              </a:lnSpc>
              <a:spcBef>
                <a:spcPts val="600"/>
              </a:spcBef>
              <a:spcAft>
                <a:spcPts val="0"/>
              </a:spcAft>
              <a:buClr>
                <a:schemeClr val="dk1"/>
              </a:buClr>
              <a:buSzPts val="2600"/>
              <a:buFont typeface="Arial"/>
              <a:buChar char="•"/>
            </a:pPr>
            <a:r>
              <a:rPr lang="en-US" sz="2600" b="0" i="0" u="none" strike="noStrike" cap="none">
                <a:solidFill>
                  <a:schemeClr val="dk1"/>
                </a:solidFill>
                <a:latin typeface="Source Sans Pro"/>
                <a:ea typeface="Source Sans Pro"/>
                <a:cs typeface="Source Sans Pro"/>
                <a:sym typeface="Source Sans Pro"/>
              </a:rPr>
              <a:t>As in ‘puppies are not free’</a:t>
            </a:r>
            <a:endParaRPr/>
          </a:p>
          <a:p>
            <a:pPr marL="914400" marR="0" lvl="1" indent="-457200" algn="l" rtl="0">
              <a:lnSpc>
                <a:spcPct val="90000"/>
              </a:lnSpc>
              <a:spcBef>
                <a:spcPts val="600"/>
              </a:spcBef>
              <a:spcAft>
                <a:spcPts val="0"/>
              </a:spcAft>
              <a:buClr>
                <a:schemeClr val="dk1"/>
              </a:buClr>
              <a:buSzPts val="2600"/>
              <a:buFont typeface="Arial"/>
              <a:buChar char="•"/>
            </a:pPr>
            <a:r>
              <a:rPr lang="en-US" sz="2600" b="0" i="0" u="none" strike="noStrike" cap="none">
                <a:solidFill>
                  <a:schemeClr val="dk1"/>
                </a:solidFill>
                <a:latin typeface="Source Sans Pro"/>
                <a:ea typeface="Source Sans Pro"/>
                <a:cs typeface="Source Sans Pro"/>
                <a:sym typeface="Source Sans Pro"/>
              </a:rPr>
              <a:t>It requires investment</a:t>
            </a:r>
            <a:endParaRPr/>
          </a:p>
          <a:p>
            <a:pPr marL="1371600" marR="0" lvl="2" indent="-457200" algn="l" rtl="0">
              <a:spcBef>
                <a:spcPts val="0"/>
              </a:spcBef>
              <a:spcAft>
                <a:spcPts val="0"/>
              </a:spcAft>
              <a:buClr>
                <a:schemeClr val="dk1"/>
              </a:buClr>
              <a:buSzPts val="2400"/>
              <a:buFont typeface="Arial"/>
              <a:buChar char="•"/>
            </a:pPr>
            <a:r>
              <a:rPr lang="en-US" sz="2400" b="0" i="0" u="none" strike="noStrike" cap="none">
                <a:solidFill>
                  <a:schemeClr val="dk1"/>
                </a:solidFill>
                <a:latin typeface="Source Sans Pro"/>
                <a:ea typeface="Source Sans Pro"/>
                <a:cs typeface="Source Sans Pro"/>
                <a:sym typeface="Source Sans Pro"/>
              </a:rPr>
              <a:t>Towards achieving a goal</a:t>
            </a:r>
            <a:endParaRPr/>
          </a:p>
          <a:p>
            <a:pPr marL="1371600" marR="0" lvl="2" indent="-457200" algn="l" rtl="0">
              <a:spcBef>
                <a:spcPts val="0"/>
              </a:spcBef>
              <a:spcAft>
                <a:spcPts val="0"/>
              </a:spcAft>
              <a:buClr>
                <a:schemeClr val="dk1"/>
              </a:buClr>
              <a:buSzPts val="2400"/>
              <a:buFont typeface="Arial"/>
              <a:buChar char="•"/>
            </a:pPr>
            <a:r>
              <a:rPr lang="en-US" sz="2400" b="0" i="0" u="none" strike="noStrike" cap="none">
                <a:solidFill>
                  <a:schemeClr val="dk1"/>
                </a:solidFill>
                <a:latin typeface="Source Sans Pro"/>
                <a:ea typeface="Source Sans Pro"/>
                <a:cs typeface="Source Sans Pro"/>
                <a:sym typeface="Source Sans Pro"/>
              </a:rPr>
              <a:t>Towards sustaining a solution</a:t>
            </a:r>
            <a:endParaRPr sz="2800" b="0" i="0" u="none" strike="noStrike" cap="none">
              <a:solidFill>
                <a:schemeClr val="dk1"/>
              </a:solidFill>
              <a:latin typeface="Source Sans Pro"/>
              <a:ea typeface="Source Sans Pro"/>
              <a:cs typeface="Source Sans Pro"/>
              <a:sym typeface="Source Sans Pro"/>
            </a:endParaRPr>
          </a:p>
          <a:p>
            <a:pPr marL="457200" marR="0" lvl="0" indent="-457200" algn="l" rtl="0">
              <a:lnSpc>
                <a:spcPct val="90000"/>
              </a:lnSpc>
              <a:spcBef>
                <a:spcPts val="1800"/>
              </a:spcBef>
              <a:spcAft>
                <a:spcPts val="0"/>
              </a:spcAft>
              <a:buClr>
                <a:schemeClr val="dk1"/>
              </a:buClr>
              <a:buSzPts val="2800"/>
              <a:buFont typeface="Arial"/>
              <a:buChar char="•"/>
            </a:pPr>
            <a:r>
              <a:rPr lang="en-US" sz="2800" b="0">
                <a:solidFill>
                  <a:schemeClr val="dk1"/>
                </a:solidFill>
                <a:latin typeface="Source Sans Pro"/>
                <a:ea typeface="Source Sans Pro"/>
                <a:cs typeface="Source Sans Pro"/>
                <a:sym typeface="Source Sans Pro"/>
              </a:rPr>
              <a:t>Hydra recognises this and is seeking to provide a way to invest in a mutual direction of travel – come with us!</a:t>
            </a:r>
            <a:endParaRPr/>
          </a:p>
          <a:p>
            <a:pPr marL="914400" marR="0" lvl="1" indent="-279400" algn="l" rtl="0">
              <a:spcBef>
                <a:spcPts val="0"/>
              </a:spcBef>
              <a:spcAft>
                <a:spcPts val="0"/>
              </a:spcAft>
              <a:buClr>
                <a:schemeClr val="dk1"/>
              </a:buClr>
              <a:buSzPts val="2800"/>
              <a:buFont typeface="Arial"/>
              <a:buNone/>
            </a:pPr>
            <a:endParaRPr sz="2800" b="0" i="0" u="none" strike="noStrike" cap="none">
              <a:solidFill>
                <a:schemeClr val="dk1"/>
              </a:solidFill>
              <a:latin typeface="Source Sans Pro"/>
              <a:ea typeface="Source Sans Pro"/>
              <a:cs typeface="Source Sans Pro"/>
              <a:sym typeface="Source Sans Pro"/>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pic>
        <p:nvPicPr>
          <p:cNvPr id="189" name="Shape 189"/>
          <p:cNvPicPr preferRelativeResize="0"/>
          <p:nvPr/>
        </p:nvPicPr>
        <p:blipFill rotWithShape="1">
          <a:blip r:embed="rId3">
            <a:alphaModFix/>
          </a:blip>
          <a:srcRect/>
          <a:stretch/>
        </p:blipFill>
        <p:spPr>
          <a:xfrm>
            <a:off x="228600" y="228600"/>
            <a:ext cx="4514751" cy="3886200"/>
          </a:xfrm>
          <a:prstGeom prst="rect">
            <a:avLst/>
          </a:prstGeom>
          <a:noFill/>
          <a:ln w="12700" cap="flat" cmpd="sng">
            <a:solidFill>
              <a:schemeClr val="dk1"/>
            </a:solidFill>
            <a:prstDash val="solid"/>
            <a:round/>
            <a:headEnd type="none" w="sm" len="sm"/>
            <a:tailEnd type="none" w="sm" len="sm"/>
          </a:ln>
          <a:effectLst>
            <a:outerShdw blurRad="50800" dist="38100" dir="2700000" algn="tl" rotWithShape="0">
              <a:srgbClr val="000000">
                <a:alpha val="40000"/>
              </a:srgbClr>
            </a:outerShdw>
          </a:effectLst>
        </p:spPr>
      </p:pic>
      <p:pic>
        <p:nvPicPr>
          <p:cNvPr id="190" name="Shape 190"/>
          <p:cNvPicPr preferRelativeResize="0"/>
          <p:nvPr/>
        </p:nvPicPr>
        <p:blipFill rotWithShape="1">
          <a:blip r:embed="rId4">
            <a:alphaModFix/>
          </a:blip>
          <a:srcRect/>
          <a:stretch/>
        </p:blipFill>
        <p:spPr>
          <a:xfrm>
            <a:off x="381000" y="342900"/>
            <a:ext cx="4286250" cy="4402445"/>
          </a:xfrm>
          <a:prstGeom prst="rect">
            <a:avLst/>
          </a:prstGeom>
          <a:noFill/>
          <a:ln w="12700" cap="flat" cmpd="sng">
            <a:solidFill>
              <a:schemeClr val="dk1"/>
            </a:solidFill>
            <a:prstDash val="solid"/>
            <a:round/>
            <a:headEnd type="none" w="sm" len="sm"/>
            <a:tailEnd type="none" w="sm" len="sm"/>
          </a:ln>
          <a:effectLst>
            <a:outerShdw blurRad="50800" dist="38100" dir="2700000" algn="tl" rotWithShape="0">
              <a:srgbClr val="000000">
                <a:alpha val="40000"/>
              </a:srgbClr>
            </a:outerShdw>
          </a:effectLst>
        </p:spPr>
      </p:pic>
      <p:sp>
        <p:nvSpPr>
          <p:cNvPr id="191" name="Shape 191"/>
          <p:cNvSpPr txBox="1"/>
          <p:nvPr/>
        </p:nvSpPr>
        <p:spPr>
          <a:xfrm>
            <a:off x="6781800" y="514350"/>
            <a:ext cx="1219200" cy="4000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a:solidFill>
                  <a:schemeClr val="dk1"/>
                </a:solidFill>
              </a:rPr>
              <a:t>Books</a:t>
            </a:r>
            <a:endParaRPr sz="2400"/>
          </a:p>
        </p:txBody>
      </p:sp>
      <p:sp>
        <p:nvSpPr>
          <p:cNvPr id="192" name="Shape 192"/>
          <p:cNvSpPr txBox="1"/>
          <p:nvPr/>
        </p:nvSpPr>
        <p:spPr>
          <a:xfrm>
            <a:off x="6781800" y="857250"/>
            <a:ext cx="2133600" cy="4000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a:solidFill>
                  <a:schemeClr val="dk1"/>
                </a:solidFill>
              </a:rPr>
              <a:t>Articles</a:t>
            </a:r>
            <a:endParaRPr sz="2400"/>
          </a:p>
        </p:txBody>
      </p:sp>
      <p:pic>
        <p:nvPicPr>
          <p:cNvPr id="193" name="Shape 193"/>
          <p:cNvPicPr preferRelativeResize="0"/>
          <p:nvPr/>
        </p:nvPicPr>
        <p:blipFill rotWithShape="1">
          <a:blip r:embed="rId5">
            <a:alphaModFix/>
          </a:blip>
          <a:srcRect/>
          <a:stretch/>
        </p:blipFill>
        <p:spPr>
          <a:xfrm>
            <a:off x="533400" y="457200"/>
            <a:ext cx="4341727" cy="3486150"/>
          </a:xfrm>
          <a:prstGeom prst="rect">
            <a:avLst/>
          </a:prstGeom>
          <a:noFill/>
          <a:ln w="12700" cap="flat" cmpd="sng">
            <a:solidFill>
              <a:schemeClr val="dk1"/>
            </a:solidFill>
            <a:prstDash val="solid"/>
            <a:round/>
            <a:headEnd type="none" w="sm" len="sm"/>
            <a:tailEnd type="none" w="sm" len="sm"/>
          </a:ln>
          <a:effectLst>
            <a:outerShdw blurRad="50800" dist="38100" dir="2700000" algn="tl" rotWithShape="0">
              <a:srgbClr val="000000">
                <a:alpha val="40000"/>
              </a:srgbClr>
            </a:outerShdw>
          </a:effectLst>
        </p:spPr>
      </p:pic>
      <p:sp>
        <p:nvSpPr>
          <p:cNvPr id="194" name="Shape 194"/>
          <p:cNvSpPr txBox="1"/>
          <p:nvPr/>
        </p:nvSpPr>
        <p:spPr>
          <a:xfrm>
            <a:off x="6781800" y="1200150"/>
            <a:ext cx="2133600" cy="4000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a:solidFill>
                  <a:schemeClr val="dk1"/>
                </a:solidFill>
              </a:rPr>
              <a:t>Theses</a:t>
            </a:r>
            <a:endParaRPr sz="2400"/>
          </a:p>
        </p:txBody>
      </p:sp>
      <p:pic>
        <p:nvPicPr>
          <p:cNvPr id="195" name="Shape 195"/>
          <p:cNvPicPr preferRelativeResize="0"/>
          <p:nvPr/>
        </p:nvPicPr>
        <p:blipFill rotWithShape="1">
          <a:blip r:embed="rId6">
            <a:alphaModFix/>
          </a:blip>
          <a:srcRect/>
          <a:stretch/>
        </p:blipFill>
        <p:spPr>
          <a:xfrm>
            <a:off x="685800" y="571499"/>
            <a:ext cx="3486150" cy="4276532"/>
          </a:xfrm>
          <a:prstGeom prst="rect">
            <a:avLst/>
          </a:prstGeom>
          <a:noFill/>
          <a:ln w="12700" cap="flat" cmpd="sng">
            <a:solidFill>
              <a:schemeClr val="dk1"/>
            </a:solidFill>
            <a:prstDash val="solid"/>
            <a:round/>
            <a:headEnd type="none" w="sm" len="sm"/>
            <a:tailEnd type="none" w="sm" len="sm"/>
          </a:ln>
          <a:effectLst>
            <a:outerShdw blurRad="50800" dist="38100" dir="2700000" algn="tl" rotWithShape="0">
              <a:srgbClr val="000000">
                <a:alpha val="40000"/>
              </a:srgbClr>
            </a:outerShdw>
          </a:effectLst>
        </p:spPr>
      </p:pic>
      <p:sp>
        <p:nvSpPr>
          <p:cNvPr id="196" name="Shape 196"/>
          <p:cNvSpPr txBox="1"/>
          <p:nvPr/>
        </p:nvSpPr>
        <p:spPr>
          <a:xfrm>
            <a:off x="6781800" y="1543050"/>
            <a:ext cx="2133600" cy="4000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a:solidFill>
                  <a:schemeClr val="dk1"/>
                </a:solidFill>
              </a:rPr>
              <a:t>Images</a:t>
            </a:r>
            <a:endParaRPr sz="2400"/>
          </a:p>
        </p:txBody>
      </p:sp>
      <p:pic>
        <p:nvPicPr>
          <p:cNvPr id="197" name="Shape 197"/>
          <p:cNvPicPr preferRelativeResize="0"/>
          <p:nvPr/>
        </p:nvPicPr>
        <p:blipFill rotWithShape="1">
          <a:blip r:embed="rId7">
            <a:alphaModFix/>
          </a:blip>
          <a:srcRect/>
          <a:stretch/>
        </p:blipFill>
        <p:spPr>
          <a:xfrm>
            <a:off x="838200" y="685799"/>
            <a:ext cx="3200400" cy="4257316"/>
          </a:xfrm>
          <a:prstGeom prst="rect">
            <a:avLst/>
          </a:prstGeom>
          <a:noFill/>
          <a:ln w="12700" cap="flat" cmpd="sng">
            <a:solidFill>
              <a:schemeClr val="dk1"/>
            </a:solidFill>
            <a:prstDash val="solid"/>
            <a:round/>
            <a:headEnd type="none" w="sm" len="sm"/>
            <a:tailEnd type="none" w="sm" len="sm"/>
          </a:ln>
          <a:effectLst>
            <a:outerShdw blurRad="50800" dist="38100" dir="2700000" algn="tl" rotWithShape="0">
              <a:srgbClr val="000000">
                <a:alpha val="40000"/>
              </a:srgbClr>
            </a:outerShdw>
          </a:effectLst>
        </p:spPr>
      </p:pic>
      <p:sp>
        <p:nvSpPr>
          <p:cNvPr id="198" name="Shape 198"/>
          <p:cNvSpPr txBox="1"/>
          <p:nvPr/>
        </p:nvSpPr>
        <p:spPr>
          <a:xfrm>
            <a:off x="6781800" y="1885950"/>
            <a:ext cx="2133600" cy="4000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a:solidFill>
                  <a:schemeClr val="dk1"/>
                </a:solidFill>
              </a:rPr>
              <a:t>Maps</a:t>
            </a:r>
            <a:endParaRPr sz="2400"/>
          </a:p>
        </p:txBody>
      </p:sp>
      <p:pic>
        <p:nvPicPr>
          <p:cNvPr id="199" name="Shape 199"/>
          <p:cNvPicPr preferRelativeResize="0"/>
          <p:nvPr/>
        </p:nvPicPr>
        <p:blipFill rotWithShape="1">
          <a:blip r:embed="rId8">
            <a:alphaModFix/>
          </a:blip>
          <a:srcRect/>
          <a:stretch/>
        </p:blipFill>
        <p:spPr>
          <a:xfrm>
            <a:off x="1066800" y="857249"/>
            <a:ext cx="3829050" cy="3842438"/>
          </a:xfrm>
          <a:prstGeom prst="rect">
            <a:avLst/>
          </a:prstGeom>
          <a:noFill/>
          <a:ln w="12700" cap="flat" cmpd="sng">
            <a:solidFill>
              <a:schemeClr val="dk1"/>
            </a:solidFill>
            <a:prstDash val="solid"/>
            <a:round/>
            <a:headEnd type="none" w="sm" len="sm"/>
            <a:tailEnd type="none" w="sm" len="sm"/>
          </a:ln>
          <a:effectLst>
            <a:outerShdw blurRad="50800" dist="38100" dir="2700000" algn="tl" rotWithShape="0">
              <a:srgbClr val="000000">
                <a:alpha val="40000"/>
              </a:srgbClr>
            </a:outerShdw>
          </a:effectLst>
        </p:spPr>
      </p:pic>
      <p:sp>
        <p:nvSpPr>
          <p:cNvPr id="200" name="Shape 200"/>
          <p:cNvSpPr txBox="1"/>
          <p:nvPr/>
        </p:nvSpPr>
        <p:spPr>
          <a:xfrm>
            <a:off x="6781800" y="2228850"/>
            <a:ext cx="2133600" cy="4000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a:solidFill>
                  <a:schemeClr val="dk1"/>
                </a:solidFill>
              </a:rPr>
              <a:t>Data (Raster)</a:t>
            </a:r>
            <a:endParaRPr sz="2400">
              <a:solidFill>
                <a:schemeClr val="dk1"/>
              </a:solidFill>
            </a:endParaRPr>
          </a:p>
        </p:txBody>
      </p:sp>
      <p:pic>
        <p:nvPicPr>
          <p:cNvPr id="201" name="Shape 201"/>
          <p:cNvPicPr preferRelativeResize="0"/>
          <p:nvPr/>
        </p:nvPicPr>
        <p:blipFill rotWithShape="1">
          <a:blip r:embed="rId9">
            <a:alphaModFix/>
          </a:blip>
          <a:srcRect/>
          <a:stretch/>
        </p:blipFill>
        <p:spPr>
          <a:xfrm>
            <a:off x="1219200" y="971549"/>
            <a:ext cx="4724400" cy="4040831"/>
          </a:xfrm>
          <a:prstGeom prst="rect">
            <a:avLst/>
          </a:prstGeom>
          <a:noFill/>
          <a:ln w="12700" cap="flat" cmpd="sng">
            <a:solidFill>
              <a:schemeClr val="dk1"/>
            </a:solidFill>
            <a:prstDash val="solid"/>
            <a:round/>
            <a:headEnd type="none" w="sm" len="sm"/>
            <a:tailEnd type="none" w="sm" len="sm"/>
          </a:ln>
          <a:effectLst>
            <a:outerShdw blurRad="50800" dist="38100" dir="2700000" algn="tl" rotWithShape="0">
              <a:srgbClr val="000000">
                <a:alpha val="40000"/>
              </a:srgbClr>
            </a:outerShdw>
          </a:effectLst>
        </p:spPr>
      </p:pic>
      <p:sp>
        <p:nvSpPr>
          <p:cNvPr id="202" name="Shape 202"/>
          <p:cNvSpPr txBox="1"/>
          <p:nvPr/>
        </p:nvSpPr>
        <p:spPr>
          <a:xfrm>
            <a:off x="6781800" y="2571750"/>
            <a:ext cx="2133600" cy="4000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a:solidFill>
                  <a:schemeClr val="dk1"/>
                </a:solidFill>
              </a:rPr>
              <a:t>Data (Comp.)</a:t>
            </a:r>
            <a:endParaRPr sz="2400">
              <a:solidFill>
                <a:schemeClr val="dk1"/>
              </a:solidFill>
            </a:endParaRPr>
          </a:p>
        </p:txBody>
      </p:sp>
      <p:pic>
        <p:nvPicPr>
          <p:cNvPr id="203" name="Shape 203" descr="C:\Documents and Settings\lowood\Desktop\saa2009\Open House July 31 09 Snapshot.png"/>
          <p:cNvPicPr preferRelativeResize="0"/>
          <p:nvPr/>
        </p:nvPicPr>
        <p:blipFill rotWithShape="1">
          <a:blip r:embed="rId10">
            <a:alphaModFix/>
          </a:blip>
          <a:srcRect/>
          <a:stretch/>
        </p:blipFill>
        <p:spPr>
          <a:xfrm>
            <a:off x="1371600" y="1085850"/>
            <a:ext cx="3771900" cy="2622649"/>
          </a:xfrm>
          <a:prstGeom prst="rect">
            <a:avLst/>
          </a:prstGeom>
          <a:noFill/>
          <a:ln w="12700" cap="flat" cmpd="sng">
            <a:solidFill>
              <a:schemeClr val="dk1"/>
            </a:solidFill>
            <a:prstDash val="solid"/>
            <a:round/>
            <a:headEnd type="none" w="sm" len="sm"/>
            <a:tailEnd type="none" w="sm" len="sm"/>
          </a:ln>
          <a:effectLst>
            <a:outerShdw blurRad="50800" dist="38100" dir="2700000" algn="tl" rotWithShape="0">
              <a:srgbClr val="000000">
                <a:alpha val="40000"/>
              </a:srgbClr>
            </a:outerShdw>
          </a:effectLst>
        </p:spPr>
      </p:pic>
      <p:sp>
        <p:nvSpPr>
          <p:cNvPr id="204" name="Shape 204"/>
          <p:cNvSpPr txBox="1"/>
          <p:nvPr/>
        </p:nvSpPr>
        <p:spPr>
          <a:xfrm>
            <a:off x="6781800" y="2914650"/>
            <a:ext cx="2362200" cy="4000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a:solidFill>
                  <a:schemeClr val="dk1"/>
                </a:solidFill>
              </a:rPr>
              <a:t>Data (Observ.)</a:t>
            </a:r>
            <a:endParaRPr sz="2400">
              <a:solidFill>
                <a:schemeClr val="dk1"/>
              </a:solidFill>
            </a:endParaRPr>
          </a:p>
        </p:txBody>
      </p:sp>
      <p:pic>
        <p:nvPicPr>
          <p:cNvPr id="205" name="Shape 205"/>
          <p:cNvPicPr preferRelativeResize="0"/>
          <p:nvPr/>
        </p:nvPicPr>
        <p:blipFill rotWithShape="1">
          <a:blip r:embed="rId11">
            <a:alphaModFix/>
          </a:blip>
          <a:srcRect/>
          <a:stretch/>
        </p:blipFill>
        <p:spPr>
          <a:xfrm>
            <a:off x="1447800" y="1143000"/>
            <a:ext cx="3792625" cy="1885950"/>
          </a:xfrm>
          <a:prstGeom prst="rect">
            <a:avLst/>
          </a:prstGeom>
          <a:noFill/>
          <a:ln w="12700" cap="flat" cmpd="sng">
            <a:solidFill>
              <a:schemeClr val="dk1"/>
            </a:solidFill>
            <a:prstDash val="solid"/>
            <a:round/>
            <a:headEnd type="none" w="sm" len="sm"/>
            <a:tailEnd type="none" w="sm" len="sm"/>
          </a:ln>
        </p:spPr>
      </p:pic>
      <p:sp>
        <p:nvSpPr>
          <p:cNvPr id="206" name="Shape 206"/>
          <p:cNvSpPr txBox="1"/>
          <p:nvPr/>
        </p:nvSpPr>
        <p:spPr>
          <a:xfrm>
            <a:off x="6781800" y="3257550"/>
            <a:ext cx="2362200" cy="4000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a:solidFill>
                  <a:schemeClr val="dk1"/>
                </a:solidFill>
              </a:rPr>
              <a:t>Audio</a:t>
            </a:r>
            <a:endParaRPr sz="2400"/>
          </a:p>
        </p:txBody>
      </p:sp>
      <p:pic>
        <p:nvPicPr>
          <p:cNvPr id="207" name="Shape 207"/>
          <p:cNvPicPr preferRelativeResize="0"/>
          <p:nvPr/>
        </p:nvPicPr>
        <p:blipFill rotWithShape="1">
          <a:blip r:embed="rId12">
            <a:alphaModFix/>
          </a:blip>
          <a:srcRect/>
          <a:stretch/>
        </p:blipFill>
        <p:spPr>
          <a:xfrm>
            <a:off x="1600200" y="1257299"/>
            <a:ext cx="3714750" cy="2637868"/>
          </a:xfrm>
          <a:prstGeom prst="rect">
            <a:avLst/>
          </a:prstGeom>
          <a:noFill/>
          <a:ln w="12700" cap="flat" cmpd="sng">
            <a:solidFill>
              <a:schemeClr val="dk1"/>
            </a:solidFill>
            <a:prstDash val="solid"/>
            <a:round/>
            <a:headEnd type="none" w="sm" len="sm"/>
            <a:tailEnd type="none" w="sm" len="sm"/>
          </a:ln>
        </p:spPr>
      </p:pic>
      <p:sp>
        <p:nvSpPr>
          <p:cNvPr id="208" name="Shape 208"/>
          <p:cNvSpPr txBox="1"/>
          <p:nvPr/>
        </p:nvSpPr>
        <p:spPr>
          <a:xfrm>
            <a:off x="6781800" y="3600450"/>
            <a:ext cx="2362200" cy="4000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a:solidFill>
                  <a:schemeClr val="dk1"/>
                </a:solidFill>
              </a:rPr>
              <a:t>Video</a:t>
            </a:r>
            <a:endParaRPr sz="2400"/>
          </a:p>
        </p:txBody>
      </p:sp>
      <p:pic>
        <p:nvPicPr>
          <p:cNvPr id="209" name="Shape 209"/>
          <p:cNvPicPr preferRelativeResize="0"/>
          <p:nvPr/>
        </p:nvPicPr>
        <p:blipFill rotWithShape="1">
          <a:blip r:embed="rId13">
            <a:alphaModFix/>
          </a:blip>
          <a:srcRect l="1815" t="2121" r="1879" b="37570"/>
          <a:stretch/>
        </p:blipFill>
        <p:spPr>
          <a:xfrm>
            <a:off x="1759346" y="1371600"/>
            <a:ext cx="4832748" cy="3086100"/>
          </a:xfrm>
          <a:prstGeom prst="rect">
            <a:avLst/>
          </a:prstGeom>
          <a:noFill/>
          <a:ln w="12700" cap="flat" cmpd="sng">
            <a:solidFill>
              <a:schemeClr val="dk1"/>
            </a:solidFill>
            <a:prstDash val="solid"/>
            <a:round/>
            <a:headEnd type="none" w="sm" len="sm"/>
            <a:tailEnd type="none" w="sm" len="sm"/>
          </a:ln>
          <a:effectLst>
            <a:outerShdw blurRad="50800" dist="38100" dir="2700000" algn="tl" rotWithShape="0">
              <a:srgbClr val="000000">
                <a:alpha val="40000"/>
              </a:srgbClr>
            </a:outerShdw>
          </a:effectLst>
        </p:spPr>
      </p:pic>
      <p:sp>
        <p:nvSpPr>
          <p:cNvPr id="210" name="Shape 210"/>
          <p:cNvSpPr txBox="1"/>
          <p:nvPr/>
        </p:nvSpPr>
        <p:spPr>
          <a:xfrm>
            <a:off x="6781800" y="3943350"/>
            <a:ext cx="2362200" cy="4000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a:solidFill>
                  <a:schemeClr val="dk1"/>
                </a:solidFill>
              </a:rPr>
              <a:t>Documents</a:t>
            </a:r>
            <a:endParaRPr sz="24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9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9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9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9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9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9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0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01"/>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0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03"/>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0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05"/>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0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07"/>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208"/>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209"/>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2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899"/>
        <p:cNvGrpSpPr/>
        <p:nvPr/>
      </p:nvGrpSpPr>
      <p:grpSpPr>
        <a:xfrm>
          <a:off x="0" y="0"/>
          <a:ext cx="0" cy="0"/>
          <a:chOff x="0" y="0"/>
          <a:chExt cx="0" cy="0"/>
        </a:xfrm>
      </p:grpSpPr>
      <p:sp>
        <p:nvSpPr>
          <p:cNvPr id="900" name="Shape 900"/>
          <p:cNvSpPr/>
          <p:nvPr/>
        </p:nvSpPr>
        <p:spPr>
          <a:xfrm>
            <a:off x="4191000" y="4572000"/>
            <a:ext cx="990600" cy="51435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a:buNone/>
            </a:pPr>
            <a:endParaRPr sz="2400" b="1" i="0" u="none" strike="noStrike" cap="none">
              <a:solidFill>
                <a:schemeClr val="dk1"/>
              </a:solidFill>
              <a:latin typeface="Times"/>
              <a:ea typeface="Times"/>
              <a:cs typeface="Times"/>
              <a:sym typeface="Times"/>
            </a:endParaRPr>
          </a:p>
        </p:txBody>
      </p:sp>
      <p:sp>
        <p:nvSpPr>
          <p:cNvPr id="901" name="Shape 901"/>
          <p:cNvSpPr txBox="1"/>
          <p:nvPr/>
        </p:nvSpPr>
        <p:spPr>
          <a:xfrm>
            <a:off x="381000" y="479822"/>
            <a:ext cx="8839200" cy="43858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200" b="0">
                <a:solidFill>
                  <a:schemeClr val="dk1"/>
                </a:solidFill>
                <a:latin typeface="Source Sans Pro"/>
                <a:ea typeface="Source Sans Pro"/>
                <a:cs typeface="Source Sans Pro"/>
                <a:sym typeface="Source Sans Pro"/>
              </a:rPr>
              <a:t>Agenda</a:t>
            </a:r>
            <a:endParaRPr/>
          </a:p>
        </p:txBody>
      </p:sp>
      <p:sp>
        <p:nvSpPr>
          <p:cNvPr id="902" name="Shape 902"/>
          <p:cNvSpPr/>
          <p:nvPr/>
        </p:nvSpPr>
        <p:spPr>
          <a:xfrm>
            <a:off x="990600" y="1197425"/>
            <a:ext cx="7924800" cy="2880789"/>
          </a:xfrm>
          <a:prstGeom prst="rect">
            <a:avLst/>
          </a:prstGeom>
          <a:noFill/>
          <a:ln>
            <a:noFill/>
          </a:ln>
        </p:spPr>
        <p:txBody>
          <a:bodyPr spcFirstLastPara="1" wrap="square" lIns="91425" tIns="45700" rIns="91425" bIns="45700" anchor="t" anchorCtr="0">
            <a:noAutofit/>
          </a:bodyPr>
          <a:lstStyle/>
          <a:p>
            <a:pPr marL="457200" marR="0" lvl="0" indent="-457200" algn="l" rtl="0">
              <a:lnSpc>
                <a:spcPct val="90000"/>
              </a:lnSpc>
              <a:spcBef>
                <a:spcPts val="0"/>
              </a:spcBef>
              <a:spcAft>
                <a:spcPts val="0"/>
              </a:spcAft>
              <a:buClr>
                <a:schemeClr val="dk1"/>
              </a:buClr>
              <a:buSzPts val="2800"/>
              <a:buFont typeface="Arial"/>
              <a:buChar char="•"/>
            </a:pPr>
            <a:r>
              <a:rPr lang="en-US" sz="2800" b="0">
                <a:solidFill>
                  <a:schemeClr val="dk1"/>
                </a:solidFill>
                <a:latin typeface="Source Sans Pro"/>
                <a:ea typeface="Source Sans Pro"/>
                <a:cs typeface="Source Sans Pro"/>
                <a:sym typeface="Source Sans Pro"/>
              </a:rPr>
              <a:t>What is Samvera?</a:t>
            </a:r>
            <a:endParaRPr/>
          </a:p>
          <a:p>
            <a:pPr marL="457200" marR="0" lvl="0" indent="-457200" algn="l" rtl="0">
              <a:lnSpc>
                <a:spcPct val="90000"/>
              </a:lnSpc>
              <a:spcBef>
                <a:spcPts val="1200"/>
              </a:spcBef>
              <a:spcAft>
                <a:spcPts val="0"/>
              </a:spcAft>
              <a:buClr>
                <a:schemeClr val="dk1"/>
              </a:buClr>
              <a:buSzPts val="2800"/>
              <a:buFont typeface="Arial"/>
              <a:buChar char="•"/>
            </a:pPr>
            <a:r>
              <a:rPr lang="en-US" sz="2800" b="0">
                <a:solidFill>
                  <a:schemeClr val="dk1"/>
                </a:solidFill>
                <a:latin typeface="Source Sans Pro"/>
                <a:ea typeface="Source Sans Pro"/>
                <a:cs typeface="Source Sans Pro"/>
                <a:sym typeface="Source Sans Pro"/>
              </a:rPr>
              <a:t>Community Framework</a:t>
            </a:r>
            <a:endParaRPr/>
          </a:p>
          <a:p>
            <a:pPr marL="457200" marR="0" lvl="0" indent="-457200" algn="l" rtl="0">
              <a:lnSpc>
                <a:spcPct val="90000"/>
              </a:lnSpc>
              <a:spcBef>
                <a:spcPts val="1200"/>
              </a:spcBef>
              <a:spcAft>
                <a:spcPts val="0"/>
              </a:spcAft>
              <a:buClr>
                <a:schemeClr val="dk1"/>
              </a:buClr>
              <a:buSzPts val="2800"/>
              <a:buFont typeface="Arial"/>
              <a:buChar char="•"/>
            </a:pPr>
            <a:r>
              <a:rPr lang="en-US" sz="2800" b="0">
                <a:solidFill>
                  <a:schemeClr val="dk1"/>
                </a:solidFill>
                <a:latin typeface="Source Sans Pro"/>
                <a:ea typeface="Source Sans Pro"/>
                <a:cs typeface="Source Sans Pro"/>
                <a:sym typeface="Source Sans Pro"/>
              </a:rPr>
              <a:t>Technical Framework</a:t>
            </a:r>
            <a:endParaRPr/>
          </a:p>
          <a:p>
            <a:pPr marL="457200" marR="0" lvl="0" indent="-457200" algn="l" rtl="0">
              <a:lnSpc>
                <a:spcPct val="90000"/>
              </a:lnSpc>
              <a:spcBef>
                <a:spcPts val="1200"/>
              </a:spcBef>
              <a:spcAft>
                <a:spcPts val="0"/>
              </a:spcAft>
              <a:buClr>
                <a:schemeClr val="dk1"/>
              </a:buClr>
              <a:buSzPts val="2800"/>
              <a:buFont typeface="Arial"/>
              <a:buChar char="•"/>
            </a:pPr>
            <a:r>
              <a:rPr lang="en-US" sz="2800" b="0">
                <a:solidFill>
                  <a:schemeClr val="dk1"/>
                </a:solidFill>
                <a:latin typeface="Source Sans Pro"/>
                <a:ea typeface="Source Sans Pro"/>
                <a:cs typeface="Source Sans Pro"/>
                <a:sym typeface="Source Sans Pro"/>
              </a:rPr>
              <a:t>Data Modeling</a:t>
            </a:r>
            <a:endParaRPr/>
          </a:p>
          <a:p>
            <a:pPr marL="457200" marR="0" lvl="0" indent="-457200" algn="l" rtl="0">
              <a:lnSpc>
                <a:spcPct val="90000"/>
              </a:lnSpc>
              <a:spcBef>
                <a:spcPts val="1200"/>
              </a:spcBef>
              <a:spcAft>
                <a:spcPts val="0"/>
              </a:spcAft>
              <a:buClr>
                <a:schemeClr val="dk1"/>
              </a:buClr>
              <a:buSzPts val="2800"/>
              <a:buFont typeface="Arial"/>
              <a:buChar char="•"/>
            </a:pPr>
            <a:r>
              <a:rPr lang="en-US" sz="2800" b="0">
                <a:solidFill>
                  <a:schemeClr val="dk1"/>
                </a:solidFill>
                <a:latin typeface="Source Sans Pro"/>
                <a:ea typeface="Source Sans Pro"/>
                <a:cs typeface="Source Sans Pro"/>
                <a:sym typeface="Source Sans Pro"/>
              </a:rPr>
              <a:t>Getting Started with Samvera</a:t>
            </a:r>
            <a:endParaRPr sz="2800" b="0">
              <a:solidFill>
                <a:schemeClr val="dk1"/>
              </a:solidFill>
              <a:latin typeface="Source Sans Pro"/>
              <a:ea typeface="Source Sans Pro"/>
              <a:cs typeface="Source Sans Pro"/>
              <a:sym typeface="Source Sans Pro"/>
            </a:endParaRPr>
          </a:p>
          <a:p>
            <a:pPr marL="457200" marR="0" lvl="0" indent="-457200" algn="l" rtl="0">
              <a:lnSpc>
                <a:spcPct val="90000"/>
              </a:lnSpc>
              <a:spcBef>
                <a:spcPts val="1200"/>
              </a:spcBef>
              <a:spcAft>
                <a:spcPts val="0"/>
              </a:spcAft>
              <a:buClr>
                <a:srgbClr val="800000"/>
              </a:buClr>
              <a:buSzPts val="3600"/>
              <a:buFont typeface="Arial"/>
              <a:buChar char="•"/>
            </a:pPr>
            <a:r>
              <a:rPr lang="en-US" sz="3600" b="0" i="1">
                <a:solidFill>
                  <a:srgbClr val="800000"/>
                </a:solidFill>
                <a:latin typeface="Source Sans Pro"/>
                <a:ea typeface="Source Sans Pro"/>
                <a:cs typeface="Source Sans Pro"/>
                <a:sym typeface="Source Sans Pro"/>
              </a:rPr>
              <a:t>Discussion</a:t>
            </a:r>
            <a:endParaRPr/>
          </a:p>
          <a:p>
            <a:pPr marL="457200" marR="0" lvl="0" indent="-279400" algn="l" rtl="0">
              <a:lnSpc>
                <a:spcPct val="90000"/>
              </a:lnSpc>
              <a:spcBef>
                <a:spcPts val="1200"/>
              </a:spcBef>
              <a:spcAft>
                <a:spcPts val="0"/>
              </a:spcAft>
              <a:buClr>
                <a:schemeClr val="dk1"/>
              </a:buClr>
              <a:buSzPts val="2800"/>
              <a:buFont typeface="Arial"/>
              <a:buNone/>
            </a:pPr>
            <a:endParaRPr sz="2800" b="0">
              <a:solidFill>
                <a:schemeClr val="dk1"/>
              </a:solidFill>
              <a:latin typeface="Source Sans Pro"/>
              <a:ea typeface="Source Sans Pro"/>
              <a:cs typeface="Source Sans Pro"/>
              <a:sym typeface="Source Sans Pro"/>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906"/>
        <p:cNvGrpSpPr/>
        <p:nvPr/>
      </p:nvGrpSpPr>
      <p:grpSpPr>
        <a:xfrm>
          <a:off x="0" y="0"/>
          <a:ext cx="0" cy="0"/>
          <a:chOff x="0" y="0"/>
          <a:chExt cx="0" cy="0"/>
        </a:xfrm>
      </p:grpSpPr>
      <p:pic>
        <p:nvPicPr>
          <p:cNvPr id="907" name="Shape 907"/>
          <p:cNvPicPr preferRelativeResize="0"/>
          <p:nvPr/>
        </p:nvPicPr>
        <p:blipFill rotWithShape="1">
          <a:blip r:embed="rId3">
            <a:alphaModFix/>
          </a:blip>
          <a:srcRect/>
          <a:stretch/>
        </p:blipFill>
        <p:spPr>
          <a:xfrm>
            <a:off x="1212174" y="1118997"/>
            <a:ext cx="5007718" cy="2824353"/>
          </a:xfrm>
          <a:prstGeom prst="rect">
            <a:avLst/>
          </a:prstGeom>
          <a:noFill/>
          <a:ln>
            <a:noFill/>
          </a:ln>
        </p:spPr>
      </p:pic>
    </p:spTree>
  </p:cSld>
  <p:clrMapOvr>
    <a:masterClrMapping/>
  </p:clrMapOvr>
</p:sld>
</file>

<file path=ppt/theme/theme1.xml><?xml version="1.0" encoding="utf-8"?>
<a:theme xmlns:a="http://schemas.openxmlformats.org/drawingml/2006/main" name="swiss">
  <a:themeElements>
    <a:clrScheme name="Custom 218">
      <a:dk1>
        <a:srgbClr val="000000"/>
      </a:dk1>
      <a:lt1>
        <a:srgbClr val="FFFFFF"/>
      </a:lt1>
      <a:dk2>
        <a:srgbClr val="5B595A"/>
      </a:dk2>
      <a:lt2>
        <a:srgbClr val="CFD4D4"/>
      </a:lt2>
      <a:accent1>
        <a:srgbClr val="CC0202"/>
      </a:accent1>
      <a:accent2>
        <a:srgbClr val="228AFF"/>
      </a:accent2>
      <a:accent3>
        <a:srgbClr val="FBC82F"/>
      </a:accent3>
      <a:accent4>
        <a:srgbClr val="253E91"/>
      </a:accent4>
      <a:accent5>
        <a:srgbClr val="F68D0C"/>
      </a:accent5>
      <a:accent6>
        <a:srgbClr val="257E12"/>
      </a:accent6>
      <a:hlink>
        <a:srgbClr val="144C72"/>
      </a:hlink>
      <a:folHlink>
        <a:srgbClr val="8C9D9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ULAIR_acroynm_inversed-1">
  <a:themeElements>
    <a:clrScheme name="SULAIR_acroynm_inversed-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4229</Words>
  <Application>Microsoft Macintosh PowerPoint</Application>
  <PresentationFormat>On-screen Show (16:9)</PresentationFormat>
  <Paragraphs>689</Paragraphs>
  <Slides>91</Slides>
  <Notes>91</Notes>
  <HiddenSlides>4</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91</vt:i4>
      </vt:variant>
    </vt:vector>
  </HeadingPairs>
  <TitlesOfParts>
    <vt:vector size="101" baseType="lpstr">
      <vt:lpstr>Source Sans Pro</vt:lpstr>
      <vt:lpstr>Lato</vt:lpstr>
      <vt:lpstr>Times</vt:lpstr>
      <vt:lpstr>Noto Sans Symbols</vt:lpstr>
      <vt:lpstr>Calibri</vt:lpstr>
      <vt:lpstr>Merriweather Sans</vt:lpstr>
      <vt:lpstr>Lucida Sans</vt:lpstr>
      <vt:lpstr>Arial</vt:lpstr>
      <vt:lpstr>swiss</vt:lpstr>
      <vt:lpstr>SULAIR_acroynm_inversed-1</vt:lpstr>
      <vt:lpstr>        Samvera  an open source solution for  building digital repositories</vt:lpstr>
      <vt:lpstr>What we’ll cover</vt:lpstr>
      <vt:lpstr>from proposal submission</vt:lpstr>
      <vt:lpstr>Let’s Start with You</vt:lpstr>
      <vt:lpstr>Samvera Overview</vt:lpstr>
      <vt:lpstr>What is Samvera?</vt:lpstr>
      <vt:lpstr>Why Samvera?</vt:lpstr>
      <vt:lpstr>Fundamental Assumption #1</vt:lpstr>
      <vt:lpstr>PowerPoint Presentation</vt:lpstr>
      <vt:lpstr>Point Solution Approach - Welcome to Siloville</vt:lpstr>
      <vt:lpstr>Repository Powered Approach</vt:lpstr>
      <vt:lpstr>CRUD in Repositories</vt:lpstr>
      <vt:lpstr>CRUD in Repositories</vt:lpstr>
      <vt:lpstr>Major Samvera Components</vt:lpstr>
      <vt:lpstr>Used by:                   Used for:</vt:lpstr>
      <vt:lpstr>Next Up: How we work</vt:lpstr>
      <vt:lpstr>Fundamental Assumption #2</vt:lpstr>
      <vt:lpstr>Samvera Philosophy: A Community</vt:lpstr>
      <vt:lpstr>The Samvera Way</vt:lpstr>
      <vt:lpstr>Community</vt:lpstr>
      <vt:lpstr>Community Structure</vt:lpstr>
      <vt:lpstr>Samvera Partners</vt:lpstr>
      <vt:lpstr>Training &amp; Connecting</vt:lpstr>
      <vt:lpstr>Get Involved: Many Hands Make Light Work</vt:lpstr>
      <vt:lpstr>Stay Connected</vt:lpstr>
      <vt:lpstr>Code Licensing</vt:lpstr>
      <vt:lpstr>Interest &amp; Working Groups</vt:lpstr>
      <vt:lpstr>Community Resources</vt:lpstr>
      <vt:lpstr>Communication Channels</vt:lpstr>
      <vt:lpstr>Community Resources</vt:lpstr>
      <vt:lpstr>Exercises</vt:lpstr>
      <vt:lpstr>First Up: Example Sites</vt:lpstr>
      <vt:lpstr>Tufts Digital Library</vt:lpstr>
      <vt:lpstr>INDIANA UNIVERSITY Media Collections Online</vt:lpstr>
      <vt:lpstr>Alexandria Digital Research Library</vt:lpstr>
      <vt:lpstr>Earthworks</vt:lpstr>
      <vt:lpstr>Next Up: Hands-On</vt:lpstr>
      <vt:lpstr>Create an account</vt:lpstr>
      <vt:lpstr>Deposit a new work</vt:lpstr>
      <vt:lpstr>Edit your work</vt:lpstr>
      <vt:lpstr>Browse content</vt:lpstr>
      <vt:lpstr>Deposit a new work</vt:lpstr>
      <vt:lpstr>View your work?</vt:lpstr>
      <vt:lpstr>Other features to try</vt:lpstr>
      <vt:lpstr>Next Up: The Samvera Pitch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Next Up: What next?</vt:lpstr>
      <vt:lpstr>Community Resources</vt:lpstr>
      <vt:lpstr>Try it out</vt:lpstr>
      <vt:lpstr>Questions </vt:lpstr>
      <vt:lpstr>PowerPoint Presentation</vt:lpstr>
      <vt:lpstr>PowerPoint Presentation</vt:lpstr>
      <vt:lpstr>PowerPoint Presentation</vt:lpstr>
      <vt:lpstr>A Note on Fedora</vt:lpstr>
      <vt:lpstr>A Note on Ruby on Rails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Technical Engagement</vt:lpstr>
      <vt:lpstr>Typical Staffing</vt:lpstr>
      <vt:lpstr>Skills &amp; Training</vt:lpstr>
      <vt:lpstr>PowerPoint Presentation</vt:lpstr>
      <vt:lpstr>PowerPoint Presentation</vt:lpstr>
      <vt:lpstr>PowerPoint Presentation</vt:lpstr>
    </vt:vector>
  </TitlesOfParts>
  <LinksUpToDate>false</LinksUpToDate>
  <SharedDoc>false</SharedDoc>
  <HyperlinksChanged>false</HyperlinksChanged>
  <AppVersion>16.0013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Samvera  an open source solution for  building digital repositories</dc:title>
  <cp:lastModifiedBy>Karen Cariani</cp:lastModifiedBy>
  <cp:revision>1</cp:revision>
  <dcterms:modified xsi:type="dcterms:W3CDTF">2018-06-20T17:38:39Z</dcterms:modified>
</cp:coreProperties>
</file>